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5AB40-E5B9-4A7F-88E3-16B68511DC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FD95B-F01E-4CB4-9446-164474EE34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onstantia" pitchFamily="18" charset="0"/>
              </a:rPr>
              <a:t>Пасха — история возникновения праздника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3-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6624736" cy="55172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nstantia" pitchFamily="18" charset="0"/>
              </a:rPr>
              <a:t/>
            </a:r>
            <a:br>
              <a:rPr lang="ru-RU" sz="4000" dirty="0" smtClean="0">
                <a:latin typeface="Constantia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01208"/>
            <a:ext cx="9144000" cy="15567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Сын Божий – Иисус Христос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был рожден, чтобы спасти мир и избавить людей от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страданий. Он говорил что главное в жизни – ЛЮБОВЬ.  Говорил о том, что добрая, искренне любящая всех  Душа живёт Вечно ,живёт с Богом.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рассказывал 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Рае на земле, О Рае который есть в каждом из нас. Но открывается добродетельным и чистым мыслями людям,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призывал каждого любить и беречь своих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близких и всех окружающих,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исцелял заболевших и воскрешал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усопших.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любили за кротость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Божественную доброту ко всем без исключения.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згляд-со-стороны-christ-перекрестный-держа-jesus-253402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6912768" cy="6858001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97152"/>
            <a:ext cx="9144000" cy="2060848"/>
          </a:xfrm>
        </p:spPr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Однако не всем речи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Иисуса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риста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казались правдивыми и беззаботными. Некоторые завидовали ему и мечтали навредить. Монархи желали от него избавиться и нашли того, кто сможет выдать Христа, тем самым подтолкнув к гибели.</a:t>
            </a:r>
          </a:p>
          <a:p>
            <a:pPr fontAlgn="base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Иуда, один из учеников Господа, поцеловал собственного наставника, чтобы подать знак врагам. В качестве награды предатель получил 30 сребреников.</a:t>
            </a:r>
          </a:p>
          <a:p>
            <a:pPr fontAlgn="base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Иисуса предали суду и подвергли допросу. Судьи искали повод обвинить его в злодеяниях, издевались и насмехались, но он терпеливо ждал. Было принято решение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казнить.</a:t>
            </a:r>
          </a:p>
          <a:p>
            <a:pPr fontAlgn="base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Сына Бога Иисуса Христа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распяли на кресте.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85184"/>
            <a:ext cx="9144000" cy="17728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После смерти Иисуса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положили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 специальное место для мёртвых – гробницу.</a:t>
            </a:r>
          </a:p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А через три дня и три ночи Иисус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воскрес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из мёртвых.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Этим Бог доказал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людям, что всё, что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говорил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истина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и, что если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жить в Любви и Правде,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Богом будет открыт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для них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Рай.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даже после смерти тела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Душа продолжает жить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ечно.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 всех людей появилась уверенность, что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их Душа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может быть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Бессмертна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если они станут Л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учше и Добрее. Станут жить по заповедям Бога. Жить в Любви.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Пасха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- Христово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Воскресенье. Победа Жизни над смертью.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1200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29200"/>
            <a:ext cx="9144000" cy="1628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День Воскресения Иисуса люди прозрели и поверили в Бога, поверили в Силу Любви.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стал этот день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самым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счастливым для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всех людей.</a:t>
            </a:r>
          </a:p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поэтому,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 день Пасхи, когда видите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кого-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то принято говорить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Иисус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Воскресе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а в ответ Вам должны </a:t>
            </a:r>
            <a:r>
              <a:rPr lang="ru-RU" sz="1800" b="1" u="sng" dirty="0">
                <a:latin typeface="Times New Roman" pitchFamily="18" charset="0"/>
                <a:cs typeface="Times New Roman" pitchFamily="18" charset="0"/>
              </a:rPr>
              <a:t>сказать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«Воистину </a:t>
            </a:r>
            <a:r>
              <a:rPr lang="ru-RU" sz="1800" b="1" i="1" dirty="0" err="1">
                <a:latin typeface="Times New Roman" pitchFamily="18" charset="0"/>
                <a:cs typeface="Times New Roman" pitchFamily="18" charset="0"/>
              </a:rPr>
              <a:t>воскресе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 И наоборот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этот день принято угощать друг друга крашенными яичками, ароматными куличами и сладостной Пасхой.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ettyimages-527897648-612x6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0443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869160"/>
            <a:ext cx="9144000" cy="19888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Символ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яичко.</a:t>
            </a: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Старинный обычай красить на Пасху яйца появился в память о чуде Марии Магдалины. Она явилась к императору Тиберию и рассказала ему, что Христос воскрес. В подарок женщина принесла обычное куриное яйцо, как символ жизни. Тиберий не поверил и заявил: «Скорее яйцо станет красным, чем мертвец оживёт!»</a:t>
            </a: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тут же на глазах у правителя подаренное Марией яйцо покраснело. Потрясённый Тиберий воскликнул: «Воистину Христос воскрес!» С тех пор верующие на Пасху приветствуют друг друга именно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так: Христос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Воскресе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– «Воистину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оскресе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st_5cbdbbe15040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25144"/>
            <a:ext cx="9144000" cy="21328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Символ -Кулич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знаете, зачем на Пасху пекут кулич? Христос после Воскресения приходил к ученикам во время их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обедов.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комнате Моисея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существовал специальный стол пресных хлебов предложения, куда ученики несли дрожжевой хлеб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благодарности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для Христа.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каждой семье стали печь свой хлеб для Христа в виде кулича, добавляя в него орехи и изюм. Ставя на пасхальный стол кулич, мы верим, что с нами незримо присутствует воскресший Христос.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zen_doc/1594475/pub_5cb856c2362a6f00b3fcfc4b_5cb924f2e8163300b293ce15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13176"/>
            <a:ext cx="9144000" cy="18448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Символ - творожная пасха.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Ещё одно традиционное пасхальное блюдо — это пасха, сладкий творог с различными добавками. Пасха выкладывается в виде усечённой пирамиды и символизирует Голгофу — место распятия Иисуса Христа. Часто её украшают буквы «ХВ» («Христос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Воскресе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!») Другой вариант говорит нам что :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Творожная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пасха имеет форму пирамиды, что символизирует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гробницу, которая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день Пасхи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стала пустой.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504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Пасха — история возникновения праздника</vt:lpstr>
      <vt:lpstr>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2020-04-13T14:31:29Z</dcterms:created>
  <dcterms:modified xsi:type="dcterms:W3CDTF">2020-04-13T17:55:49Z</dcterms:modified>
</cp:coreProperties>
</file>