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85F1324-175D-45EC-BA19-0334BDB64EFB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D998664-D73B-469A-BDF0-367FA3CD2997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9618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F1324-175D-45EC-BA19-0334BDB64EFB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8664-D73B-469A-BDF0-367FA3CD2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358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F1324-175D-45EC-BA19-0334BDB64EFB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8664-D73B-469A-BDF0-367FA3CD2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874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F1324-175D-45EC-BA19-0334BDB64EFB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8664-D73B-469A-BDF0-367FA3CD2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45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F1324-175D-45EC-BA19-0334BDB64EFB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8664-D73B-469A-BDF0-367FA3CD2997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6555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F1324-175D-45EC-BA19-0334BDB64EFB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8664-D73B-469A-BDF0-367FA3CD2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253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F1324-175D-45EC-BA19-0334BDB64EFB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8664-D73B-469A-BDF0-367FA3CD2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888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F1324-175D-45EC-BA19-0334BDB64EFB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8664-D73B-469A-BDF0-367FA3CD2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221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F1324-175D-45EC-BA19-0334BDB64EFB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8664-D73B-469A-BDF0-367FA3CD2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208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F1324-175D-45EC-BA19-0334BDB64EFB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8664-D73B-469A-BDF0-367FA3CD2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922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F1324-175D-45EC-BA19-0334BDB64EFB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8664-D73B-469A-BDF0-367FA3CD2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222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B85F1324-175D-45EC-BA19-0334BDB64EFB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FD998664-D73B-469A-BDF0-367FA3CD2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834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7280" y="0"/>
            <a:ext cx="9753600" cy="64983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92879" y="2772114"/>
            <a:ext cx="42541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Лепка из пластилина 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ПИНГВИН ЛОЛО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0824" b="100000" l="81917" r="99000">
                        <a14:backgroundMark x1="95000" y1="85647" x2="98667" y2="95529"/>
                        <a14:backgroundMark x1="95000" y1="81176" x2="95583" y2="85647"/>
                        <a14:backgroundMark x1="94333" y1="90353" x2="93083" y2="92706"/>
                        <a14:backgroundMark x1="96000" y1="92235" x2="96333" y2="95529"/>
                        <a14:backgroundMark x1="95917" y1="97647" x2="94667" y2="99294"/>
                        <a14:backgroundMark x1="89667" y1="95765" x2="89667" y2="9858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0108" t="51012"/>
          <a:stretch/>
        </p:blipFill>
        <p:spPr>
          <a:xfrm>
            <a:off x="2551612" y="2878091"/>
            <a:ext cx="2412274" cy="2104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891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2436" y="523149"/>
            <a:ext cx="7751462" cy="59952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3480" y="1631360"/>
            <a:ext cx="10058400" cy="356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295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7280" y="0"/>
            <a:ext cx="9753600" cy="64983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88673" y="2878091"/>
            <a:ext cx="42541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Молодцы у вас все получилось.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08" t="51012"/>
          <a:stretch/>
        </p:blipFill>
        <p:spPr>
          <a:xfrm>
            <a:off x="2551612" y="2878091"/>
            <a:ext cx="2412274" cy="2104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484507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10</TotalTime>
  <Words>11</Words>
  <Application>Microsoft Office PowerPoint</Application>
  <PresentationFormat>Широкоэкранный</PresentationFormat>
  <Paragraphs>3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5" baseType="lpstr">
      <vt:lpstr>Corbel</vt:lpstr>
      <vt:lpstr>Базис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Игорь Алябьев</dc:creator>
  <cp:lastModifiedBy>Игорь Алябьев</cp:lastModifiedBy>
  <cp:revision>2</cp:revision>
  <dcterms:created xsi:type="dcterms:W3CDTF">2020-04-13T08:50:04Z</dcterms:created>
  <dcterms:modified xsi:type="dcterms:W3CDTF">2020-04-13T09:00:38Z</dcterms:modified>
</cp:coreProperties>
</file>