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3.png" ContentType="image/png"/>
  <Override PartName="/ppt/media/image1.jpeg" ContentType="image/jpeg"/>
  <Override PartName="/ppt/media/image4.jpeg" ContentType="image/jpeg"/>
  <Override PartName="/ppt/media/image2.png" ContentType="image/pn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 standalone="no" ?><Relationships xmlns="http://schemas.openxmlformats.org/package/2006/relationships"><Relationship Id="rId1" Target="../media/image1.jpeg" Type="http://schemas.openxmlformats.org/officeDocument/2006/relationships/image"/><Relationship Id="rId2" Target="../media/image2.jpeg" Type="http://schemas.openxmlformats.org/officeDocument/2006/relationships/image"/><Relationship Id="rId3" Target="../media/image3.jpeg" Type="http://schemas.openxmlformats.org/officeDocument/2006/relationships/image"/><Relationship Id="rId4" Target="../slideLayouts/slideLayout1.xml" Type="http://schemas.openxmlformats.org/officeDocument/2006/relationships/slideLayout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-19800" y="0"/>
            <a:ext cx="9163800" cy="68580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68800" cy="280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Рисование пластилином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или пластилинография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43640" y="5445360"/>
            <a:ext cx="6117120" cy="118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9" name="" descr=""/>
          <p:cNvPicPr/>
          <p:nvPr/>
        </p:nvPicPr>
        <p:blipFill>
          <a:blip r:embed="rId2"/>
          <a:stretch/>
        </p:blipFill>
        <p:spPr>
          <a:xfrm>
            <a:off x="720000" y="3816000"/>
            <a:ext cx="3599280" cy="268092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3"/>
          <a:stretch/>
        </p:blipFill>
        <p:spPr>
          <a:xfrm>
            <a:off x="4849560" y="3888000"/>
            <a:ext cx="3430440" cy="2576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29600" cy="685764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457200" y="274680"/>
            <a:ext cx="8226000" cy="113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Пластилинография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338760" y="1522440"/>
            <a:ext cx="8226000" cy="4522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6000"/>
          </a:bodyPr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ЧЕМ ПОЛЕЗНО ТАКОЕ РИСОВАНИЕ ПЛАСТИЛИНОМ: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Развивается: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мелкая моторика;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чувство пропорций и объема;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чувство цвета; 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творческие способности;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усидчивость.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техника выполнения картины («примазывание» к плоской основе)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дает дополнительную нагрузку на мышцы руки.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6484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457200" y="274680"/>
            <a:ext cx="8226000" cy="113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Пластилинография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457200" y="1600200"/>
            <a:ext cx="8226000" cy="4522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3000"/>
          </a:bodyPr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ЧТО ПОНАДОБИТСЯ?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Плоская основа – лист плотного картона (можно цветного),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Пластилин. Лучше выбирать восковой пластилин, т.к. из-за своей повышенной мягкости он легче будет размазываться по поверхности. 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Скалка и поверхность для раскатывания пластилина.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Ножик для пластилина или стеки.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Фигурные формочки (не обязательно).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Фурнитура (цветные нити, пуговицы, бисер) и лоскутки.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Простой сюжет для пластилинового рисунка, чтобы было легко сделать лепную копию.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56560"/>
          </a:xfrm>
          <a:prstGeom prst="rect">
            <a:avLst/>
          </a:prstGeom>
          <a:ln>
            <a:noFill/>
          </a:ln>
        </p:spPr>
      </p:pic>
      <p:sp>
        <p:nvSpPr>
          <p:cNvPr id="88" name="CustomShape 1"/>
          <p:cNvSpPr/>
          <p:nvPr/>
        </p:nvSpPr>
        <p:spPr>
          <a:xfrm>
            <a:off x="457200" y="274680"/>
            <a:ext cx="8226000" cy="113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Пластилинография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457200" y="1600200"/>
            <a:ext cx="8226000" cy="4522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1000"/>
          </a:bodyPr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Какая техника подойдет для Вашего малыша: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ТЕХНИКА РАЗМАЗЫВАНИЯ ПЛАСТИЛИНА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Для самых маленьких подойдет техника размазывания пластилина по бумаге — как тонким слоем, так и более плотным. В продаже есть специальные наборы для рисования пластилином, в которые входят уже готовые рисунки-шаблоны для раскрашивания.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РИСОВАНИЕ ШАРИКАМИ ИЗ ПЛАСТИЛИНА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В таком рисунке картина выкладывается из маленьких пластилиновых шариков, которые нужно прижимать пальцем к бумаге. Таким образом рисунок получается объемным и очень необычным!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5656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>
            <a:off x="457200" y="274680"/>
            <a:ext cx="8226000" cy="113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Пластилинография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457200" y="1600200"/>
            <a:ext cx="8226000" cy="4522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6000"/>
          </a:bodyPr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Подведем итоги: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Расскажите, насколько вашему ребенку понравилось рисование пластилином!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Какой предварительно он выбрал рисунок?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Будет ли он еще заниматься лепкой?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Мы ж0дем от Вас фотографии и положительные впечатления!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56560"/>
          </a:xfrm>
          <a:prstGeom prst="rect">
            <a:avLst/>
          </a:prstGeom>
          <a:ln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457200" y="2016000"/>
            <a:ext cx="8226000" cy="257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Спасибо за внимание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Берегите себя и своих близких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2020-04-12T20:07:32Z</dcterms:modified>
  <cp:revision>83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Version" pid="2">
    <vt:lpwstr>12.0000</vt:lpwstr>
  </property>
  <property fmtid="{D5CDD505-2E9C-101B-9397-08002B2CF9AE}" name="HiddenSlides" pid="3">
    <vt:i4>0</vt:i4>
  </property>
  <property fmtid="{D5CDD505-2E9C-101B-9397-08002B2CF9AE}" name="HyperlinksChanged" pid="4">
    <vt:bool>0</vt:bool>
  </property>
  <property fmtid="{D5CDD505-2E9C-101B-9397-08002B2CF9AE}" name="LinksUpToDate" pid="5">
    <vt:bool>0</vt:bool>
  </property>
  <property fmtid="{D5CDD505-2E9C-101B-9397-08002B2CF9AE}" name="MMClips" pid="6">
    <vt:i4>0</vt:i4>
  </property>
  <property fmtid="{D5CDD505-2E9C-101B-9397-08002B2CF9AE}" name="NXPowerLiteLastOptimized" pid="7">
    <vt:lpwstr>406298</vt:lpwstr>
  </property>
  <property fmtid="{D5CDD505-2E9C-101B-9397-08002B2CF9AE}" name="NXPowerLiteSettings" pid="8">
    <vt:lpwstr>C7000400038000</vt:lpwstr>
  </property>
  <property fmtid="{D5CDD505-2E9C-101B-9397-08002B2CF9AE}" name="NXPowerLiteVersion" pid="9">
    <vt:lpwstr>S9.0.1</vt:lpwstr>
  </property>
  <property fmtid="{D5CDD505-2E9C-101B-9397-08002B2CF9AE}" name="Notes" pid="10">
    <vt:i4>0</vt:i4>
  </property>
  <property fmtid="{D5CDD505-2E9C-101B-9397-08002B2CF9AE}" name="PresentationFormat" pid="11">
    <vt:lpwstr>Экран (4:3)</vt:lpwstr>
  </property>
  <property fmtid="{D5CDD505-2E9C-101B-9397-08002B2CF9AE}" name="ScaleCrop" pid="12">
    <vt:bool>0</vt:bool>
  </property>
  <property fmtid="{D5CDD505-2E9C-101B-9397-08002B2CF9AE}" name="ShareDoc" pid="13">
    <vt:bool>0</vt:bool>
  </property>
  <property fmtid="{D5CDD505-2E9C-101B-9397-08002B2CF9AE}" name="Slides" pid="14">
    <vt:i4>12</vt:i4>
  </property>
</Properties>
</file>