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7" r:id="rId2"/>
    <p:sldId id="265" r:id="rId3"/>
    <p:sldId id="284" r:id="rId4"/>
    <p:sldId id="272" r:id="rId5"/>
    <p:sldId id="262" r:id="rId6"/>
    <p:sldId id="277" r:id="rId7"/>
    <p:sldId id="274" r:id="rId8"/>
    <p:sldId id="289" r:id="rId9"/>
    <p:sldId id="288" r:id="rId10"/>
    <p:sldId id="275" r:id="rId11"/>
    <p:sldId id="276" r:id="rId12"/>
    <p:sldId id="280" r:id="rId13"/>
    <p:sldId id="278" r:id="rId14"/>
    <p:sldId id="269" r:id="rId15"/>
    <p:sldId id="290" r:id="rId16"/>
    <p:sldId id="291" r:id="rId17"/>
    <p:sldId id="292" r:id="rId18"/>
    <p:sldId id="293" r:id="rId19"/>
    <p:sldId id="283" r:id="rId20"/>
    <p:sldId id="294" r:id="rId21"/>
    <p:sldId id="285" r:id="rId22"/>
    <p:sldId id="286" r:id="rId23"/>
    <p:sldId id="287" r:id="rId24"/>
    <p:sldId id="271" r:id="rId25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94" autoAdjust="0"/>
  </p:normalViewPr>
  <p:slideViewPr>
    <p:cSldViewPr>
      <p:cViewPr>
        <p:scale>
          <a:sx n="73" d="100"/>
          <a:sy n="73" d="100"/>
        </p:scale>
        <p:origin x="-12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8C6F2-5401-4185-8609-BF7A0C246ED8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3D271-38AB-4D35-8C53-53A080B3D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21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4E73A-E232-4E3A-9BCB-16FDA5C5FFB4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1BAA1-2BCA-4553-8002-AF7F3781B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60" r:id="rId3"/>
    <p:sldLayoutId id="2147483661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520" y="1340710"/>
            <a:ext cx="7571280" cy="3384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«Петушок»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(развивающая предметно-пространственная среда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Strip"/>
              </a:rPr>
              <a:t>)</a:t>
            </a:r>
            <a:b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Strip"/>
              </a:rPr>
            </a:b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Strip"/>
              </a:rPr>
              <a:t/>
            </a:r>
            <a:b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ComicStrip"/>
              </a:rPr>
            </a:b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547580" y="4085441"/>
            <a:ext cx="5968450" cy="1898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№53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«Радуга» г. Лесосибирска</a:t>
            </a:r>
          </a:p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Окунева Л.В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109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0947" y="1068402"/>
            <a:ext cx="777707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 </a:t>
            </a:r>
            <a:r>
              <a:rPr lang="ru-RU" sz="2400" b="1" kern="0" dirty="0" smtClean="0">
                <a:solidFill>
                  <a:schemeClr val="accent3">
                    <a:lumMod val="50000"/>
                  </a:schemeClr>
                </a:solidFill>
                <a:latin typeface="ComicStrip"/>
              </a:rPr>
              <a:t>Центр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творчества.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 распоряжении детей есть различные материалы для воплощения своих творческих замыслов. К уголку  имеется свободный доступ. В любое свободное время дети могут лепить, рисовать.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660" y="3068950"/>
            <a:ext cx="4752660" cy="273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0443" y="1196690"/>
            <a:ext cx="4967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Уголки сюжетно-ролевых игр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043" y="1787572"/>
            <a:ext cx="5508130" cy="413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510" y="692620"/>
            <a:ext cx="71711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 </a:t>
            </a: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Центр</a:t>
            </a:r>
            <a:r>
              <a:rPr kumimoji="0" lang="ru-RU" sz="2000" b="1" i="1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природы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и экспериментирования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Здесь располагается различный природный материал, календарь природы,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к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артотека опытов и наблюдений;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к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артотека комнатных растений и правила ухода за растениями.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620" y="2780910"/>
            <a:ext cx="4514920" cy="338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3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640" y="1340710"/>
            <a:ext cx="5724160" cy="385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8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84344" y="980660"/>
            <a:ext cx="7105177" cy="10081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51293" y="1340710"/>
            <a:ext cx="7571280" cy="93613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00" y="956393"/>
            <a:ext cx="3970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Центр</a:t>
            </a:r>
            <a:r>
              <a:rPr kumimoji="0" lang="ru-RU" sz="2800" b="1" i="1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безопасности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575" y="1788621"/>
            <a:ext cx="5112710" cy="40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560" y="1196690"/>
            <a:ext cx="3528490" cy="4704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7151" y="2060810"/>
            <a:ext cx="39704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kern="0" dirty="0" smtClean="0">
                <a:solidFill>
                  <a:schemeClr val="accent3">
                    <a:lumMod val="50000"/>
                  </a:schemeClr>
                </a:solidFill>
              </a:rPr>
              <a:t>Настольный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kern="0" dirty="0" smtClean="0">
                <a:solidFill>
                  <a:schemeClr val="accent3">
                    <a:lumMod val="50000"/>
                  </a:schemeClr>
                </a:solidFill>
              </a:rPr>
              <a:t>макет</a:t>
            </a:r>
            <a:endParaRPr kumimoji="0" lang="ru-RU" sz="2800" b="1" i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3217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930" y="2204830"/>
            <a:ext cx="5184720" cy="38431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581" y="980660"/>
            <a:ext cx="64088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kern="0" dirty="0" smtClean="0">
                <a:solidFill>
                  <a:schemeClr val="accent3">
                    <a:lumMod val="50000"/>
                  </a:schemeClr>
                </a:solidFill>
              </a:rPr>
              <a:t>Напольный макет позволяет детям обыграть ситуации на дорогах</a:t>
            </a:r>
            <a:endParaRPr kumimoji="0" lang="ru-RU" sz="2800" b="1" i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439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50" y="1196690"/>
            <a:ext cx="3469268" cy="462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10" y="404580"/>
            <a:ext cx="4468750" cy="3312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20" y="3573020"/>
            <a:ext cx="4100793" cy="303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520" y="982839"/>
            <a:ext cx="7128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Театрально-музыкальный центр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Дети  - большие артисты, поэтому они с большим удовольствием играют в театральном уголке.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550" y="2722047"/>
            <a:ext cx="2901880" cy="2854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70" y="2564880"/>
            <a:ext cx="2376330" cy="3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520" y="1412720"/>
            <a:ext cx="6852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63341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Развивающая предметно-пространственная среда должна обеспечивать возможность общения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и совместной деятельности детей и взрослых, двигательной активности детей, а также возможность для уединения. </a:t>
            </a:r>
          </a:p>
          <a:p>
            <a:pPr marR="0" lvl="0" indent="72231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Она должна работать на самостоятельность и самодеятельность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19020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00" y="332570"/>
            <a:ext cx="3489907" cy="30244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0" y="1196690"/>
            <a:ext cx="3240797" cy="395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2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9014" y="1196690"/>
            <a:ext cx="379478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Спортивный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центр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Спортивный уголок пользуется большой популярностью у детей, так как реализует их потребность в двигательной активности в течении всего дня. Дети могут использовать различные спортивные атрибуты.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Уголок оснащён картотеками: подвижных и малоподвижных игр, дыхательной гимнастик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и, считало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182" y="1222323"/>
            <a:ext cx="2675781" cy="415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27840" y="1588691"/>
            <a:ext cx="2988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kern="0" dirty="0" smtClean="0">
                <a:solidFill>
                  <a:schemeClr val="accent3">
                    <a:lumMod val="50000"/>
                  </a:schemeClr>
                </a:solidFill>
                <a:latin typeface="ComicStrip"/>
              </a:rPr>
              <a:t>центр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чтения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68577" y="1587653"/>
            <a:ext cx="4855946" cy="36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3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1823" y="1157221"/>
            <a:ext cx="6388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kern="0" dirty="0" smtClean="0">
                <a:solidFill>
                  <a:schemeClr val="accent3">
                    <a:lumMod val="50000"/>
                  </a:schemeClr>
                </a:solidFill>
                <a:latin typeface="ComicStrip"/>
              </a:rPr>
              <a:t>центр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 конструирования и настольных игр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680" y="2420860"/>
            <a:ext cx="4127303" cy="309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86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51293" y="2708900"/>
            <a:ext cx="7105177" cy="86412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9241" y="1139017"/>
            <a:ext cx="640889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Развивающая среда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должна быть: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ComicStrip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Содержательной;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Насыщенной;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Доступной;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-  Трансформируемой;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Безопасной;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Вариативной;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Полифункциональной.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854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570" y="1340710"/>
            <a:ext cx="64088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72231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 нашей группе предметно-пространственная среда организованна так, чтобы каждый ребёнок имел возможность заниматься любимым делом. 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>
              <a:solidFill>
                <a:schemeClr val="accent3">
                  <a:lumMod val="50000"/>
                </a:schemeClr>
              </a:solidFill>
              <a:latin typeface="ComicStrip"/>
            </a:endParaRP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Размещение оборудования по центрам позволяет детям объединиться подгруппами по общим интересам (конструирование, рисование, театрально-игровая деятельность). </a:t>
            </a:r>
          </a:p>
        </p:txBody>
      </p:sp>
    </p:spTree>
    <p:extLst>
      <p:ext uri="{BB962C8B-B14F-4D97-AF65-F5344CB8AC3E}">
        <p14:creationId xmlns:p14="http://schemas.microsoft.com/office/powerpoint/2010/main" val="7069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27480" y="980660"/>
            <a:ext cx="7571280" cy="338447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02708" y="980660"/>
            <a:ext cx="6620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Полифункциональность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материалов нашей группы даёт возможность разнообразного использования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различных составляющих.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Трансформируемость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пространства обеспечивает возможность изменений развивающей предметно-пространственной среды в зависимости от образовательной ситуации, от меняющих интересов детей,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от их возможностей.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Вариативность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среды группы обеспечивают наличие различных пространств, периодическую сменяемость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сменяемость игрового материала, разнообразные материалы и игрушки для свободного выбора детьми, появление новых предметов. </a:t>
            </a:r>
          </a:p>
        </p:txBody>
      </p:sp>
    </p:spTree>
    <p:extLst>
      <p:ext uri="{BB962C8B-B14F-4D97-AF65-F5344CB8AC3E}">
        <p14:creationId xmlns:p14="http://schemas.microsoft.com/office/powerpoint/2010/main" val="28256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2560" y="1412720"/>
            <a:ext cx="70129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722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Нашей главной задачей воспитания дошкольников является создание у детей чувства эмоционального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комфорта и психологической защищённости.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>
              <a:solidFill>
                <a:schemeClr val="accent3">
                  <a:lumMod val="50000"/>
                </a:schemeClr>
              </a:solidFill>
              <a:latin typeface="ComicStrip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 детском саду ребёнку важно чувствовать себя </a:t>
            </a: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любимым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 и неповторимым. Поэтому важным является среда, в которой проходит воспитательный процесс. </a:t>
            </a:r>
          </a:p>
        </p:txBody>
      </p:sp>
    </p:spTree>
    <p:extLst>
      <p:ext uri="{BB962C8B-B14F-4D97-AF65-F5344CB8AC3E}">
        <p14:creationId xmlns:p14="http://schemas.microsoft.com/office/powerpoint/2010/main" val="397679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51293" y="1052670"/>
            <a:ext cx="7571280" cy="367251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2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2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539" y="1052670"/>
            <a:ext cx="65828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omicStrip"/>
              </a:rPr>
              <a:t>В раздевалке группы находятся индивидуальные шкафчики детей, скамейки. Здесь же находятся информационные стенды для родителей, где размещаются консультации, советы и другая важная информация для родителей.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665" y="2683886"/>
            <a:ext cx="4480560" cy="33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5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90" y="1124680"/>
            <a:ext cx="6012200" cy="450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7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40" y="620611"/>
            <a:ext cx="4392610" cy="2678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790" y="3501010"/>
            <a:ext cx="4704218" cy="256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cb025b98be37e7f171b7a9660f5545a1cfdb2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389</Words>
  <Application>Microsoft Office PowerPoint</Application>
  <PresentationFormat>Экран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«Петушок» средняя группа (развивающая предметно-пространственная среда)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«Детские» - 3</dc:title>
  <dc:creator>User</dc:creator>
  <cp:lastModifiedBy>Танюшка</cp:lastModifiedBy>
  <cp:revision>59</cp:revision>
  <dcterms:created xsi:type="dcterms:W3CDTF">2015-07-17T14:54:57Z</dcterms:created>
  <dcterms:modified xsi:type="dcterms:W3CDTF">2020-04-13T10:14:17Z</dcterms:modified>
</cp:coreProperties>
</file>