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1916832"/>
            <a:ext cx="6477000" cy="39505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Обобщающий урок по теме: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/>
              <a:t>«От большого экрана к твоему видео. Азбука </a:t>
            </a:r>
            <a:r>
              <a:rPr lang="ru-RU" b="1" dirty="0" err="1" smtClean="0"/>
              <a:t>киноязыка</a:t>
            </a:r>
            <a:r>
              <a:rPr lang="ru-RU" b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ИЗО 8 класс         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Написать литературный и режиссёрский сценарий по выбранному сюжету. Создать </a:t>
            </a:r>
            <a:r>
              <a:rPr lang="ru-RU" b="1" dirty="0" err="1" smtClean="0"/>
              <a:t>раскадровку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Уметь обосновать и защитить </a:t>
            </a:r>
            <a:r>
              <a:rPr lang="ru-RU" b="1" dirty="0" smtClean="0"/>
              <a:t>свою работу</a:t>
            </a:r>
          </a:p>
          <a:p>
            <a:r>
              <a:rPr lang="ru-RU" b="1" dirty="0" smtClean="0"/>
              <a:t>Защита проекта.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Повторение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1. - на предыдущих уроках мы познакомились с одним из интереснейших видов искусства – кино.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К каким видам искусств оно относится? 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/>
              <a:t>- Вспомните, что еще относится к этим видам искусств, и почему они называются синтетическими? </a:t>
            </a:r>
            <a:endParaRPr lang="ru-RU" b="1" dirty="0" smtClean="0"/>
          </a:p>
          <a:p>
            <a:r>
              <a:rPr lang="ru-RU" b="1" dirty="0" smtClean="0"/>
              <a:t>Сегодня </a:t>
            </a:r>
            <a:r>
              <a:rPr lang="ru-RU" b="1" dirty="0" smtClean="0"/>
              <a:t>мы заканчиваем знакомиться с темой «От большого экрана к твоему видео. Азбука </a:t>
            </a:r>
            <a:r>
              <a:rPr lang="ru-RU" b="1" dirty="0" err="1" smtClean="0"/>
              <a:t>киноязыка</a:t>
            </a:r>
            <a:r>
              <a:rPr lang="ru-RU" b="1" dirty="0" smtClean="0"/>
              <a:t>».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Повторение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- Что мы знаем об этапах создания фильма</a:t>
            </a:r>
            <a:r>
              <a:rPr lang="ru-RU" b="1" dirty="0" smtClean="0"/>
              <a:t>?</a:t>
            </a:r>
          </a:p>
          <a:p>
            <a:r>
              <a:rPr lang="ru-RU" b="1" dirty="0" smtClean="0"/>
              <a:t>- В чём отличие</a:t>
            </a:r>
            <a:r>
              <a:rPr lang="ru-RU" b="1" u="sng" dirty="0" smtClean="0"/>
              <a:t> </a:t>
            </a:r>
            <a:r>
              <a:rPr lang="ru-RU" b="1" dirty="0" smtClean="0"/>
              <a:t>литературного сценария от режиссёрского? </a:t>
            </a:r>
            <a:endParaRPr lang="ru-RU" b="1" dirty="0" smtClean="0"/>
          </a:p>
          <a:p>
            <a:r>
              <a:rPr lang="ru-RU" b="1" dirty="0" smtClean="0"/>
              <a:t>- Что такое </a:t>
            </a:r>
            <a:r>
              <a:rPr lang="ru-RU" b="1" dirty="0" err="1" smtClean="0"/>
              <a:t>раскадровка</a:t>
            </a:r>
            <a:r>
              <a:rPr lang="ru-RU" b="1" dirty="0" smtClean="0"/>
              <a:t>?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Этапы создания фильма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dirty="0" smtClean="0"/>
              <a:t>Выбор названия (О чём фильм)</a:t>
            </a:r>
          </a:p>
          <a:p>
            <a:pPr lvl="0"/>
            <a:r>
              <a:rPr lang="ru-RU" b="1" dirty="0" smtClean="0"/>
              <a:t>Литературный сценарий</a:t>
            </a:r>
          </a:p>
          <a:p>
            <a:pPr lvl="0"/>
            <a:r>
              <a:rPr lang="ru-RU" b="1" dirty="0" smtClean="0"/>
              <a:t>Режиссёрский сценарий</a:t>
            </a:r>
          </a:p>
          <a:p>
            <a:pPr lvl="0"/>
            <a:r>
              <a:rPr lang="ru-RU" b="1" dirty="0" err="1" smtClean="0"/>
              <a:t>Раскадровка</a:t>
            </a:r>
            <a:endParaRPr lang="ru-RU" b="1" dirty="0" smtClean="0"/>
          </a:p>
          <a:p>
            <a:pPr lvl="0"/>
            <a:r>
              <a:rPr lang="ru-RU" b="1" dirty="0" smtClean="0"/>
              <a:t>Кинопробы, выбор и работа с актёром.</a:t>
            </a:r>
          </a:p>
          <a:p>
            <a:pPr lvl="0"/>
            <a:r>
              <a:rPr lang="ru-RU" b="1" dirty="0" smtClean="0"/>
              <a:t>Киноизображение.</a:t>
            </a:r>
          </a:p>
          <a:p>
            <a:pPr lvl="0"/>
            <a:r>
              <a:rPr lang="ru-RU" b="1" dirty="0" smtClean="0"/>
              <a:t>Съёмочный период.</a:t>
            </a:r>
          </a:p>
          <a:p>
            <a:pPr lvl="0"/>
            <a:r>
              <a:rPr lang="ru-RU" b="1" dirty="0" smtClean="0"/>
              <a:t>Монтаж.</a:t>
            </a:r>
          </a:p>
          <a:p>
            <a:pPr lvl="0"/>
            <a:r>
              <a:rPr lang="ru-RU" b="1" dirty="0" smtClean="0"/>
              <a:t>Сдача фильма.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Литературный сценарий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b="1" dirty="0" smtClean="0"/>
              <a:t>– литературная запись кинодраматургом. Это литературно-кинематографическое произведение, рассчитанное на будущее экранное воплощение, литературная модель фильма, его словесная модель фильма, его словесный прообраз.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Режиссерский сценарий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b="1" dirty="0" smtClean="0"/>
              <a:t>– сценарий, написанный режиссёром на основе литературного сценария. В нём действия разбиты на сцены, эпизоды, определены места действий, </a:t>
            </a:r>
            <a:r>
              <a:rPr lang="ru-RU" sz="3200" b="1" dirty="0" err="1" smtClean="0"/>
              <a:t>мизансценирование</a:t>
            </a:r>
            <a:r>
              <a:rPr lang="ru-RU" sz="3200" b="1" dirty="0" smtClean="0"/>
              <a:t>, способы съёмок оператором, технические приспособления и оптика, использование света, музыки, речи, шумов и т. 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err="1" smtClean="0"/>
              <a:t>Раскадровка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b="1" dirty="0" smtClean="0"/>
              <a:t>– графический набросок, в котором средствами изобразительного искусства воплощено пластически – композиционное и светотональное решение будущего отдельного кадра.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Киноизображение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b="1" dirty="0" smtClean="0"/>
              <a:t>– это серия экранных картин, созданных для передачи зрителю содержания, настроения. В отличие от книжных иллюстраций, изображение в кино не дополняет содержание, оно само является его органичной частью.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Съёмочный период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b="1" dirty="0" err="1" smtClean="0"/>
              <a:t>Девид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Маммет</a:t>
            </a:r>
            <a:r>
              <a:rPr lang="ru-RU" sz="3200" b="1" dirty="0" smtClean="0"/>
              <a:t> (сценарист, режиссёр) сказал:</a:t>
            </a:r>
          </a:p>
          <a:p>
            <a:r>
              <a:rPr lang="ru-RU" sz="3200" b="1" dirty="0" smtClean="0"/>
              <a:t>Режиссёр должен делать три вещи:</a:t>
            </a:r>
          </a:p>
          <a:p>
            <a:r>
              <a:rPr lang="ru-RU" sz="3200" b="1" dirty="0" smtClean="0"/>
              <a:t>- надо указать актёру, какие у него действия</a:t>
            </a:r>
          </a:p>
          <a:p>
            <a:r>
              <a:rPr lang="ru-RU" sz="3200" b="1" dirty="0" smtClean="0"/>
              <a:t>-  надо показать оператору, куда надо поставить камеру</a:t>
            </a:r>
          </a:p>
          <a:p>
            <a:r>
              <a:rPr lang="ru-RU" sz="3200" b="1" dirty="0" smtClean="0"/>
              <a:t>- после этого надо улыбаться.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</TotalTime>
  <Words>323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Обобщающий урок по теме:   «От большого экрана к твоему видео. Азбука киноязыка» </vt:lpstr>
      <vt:lpstr>Повторение </vt:lpstr>
      <vt:lpstr>Повторение </vt:lpstr>
      <vt:lpstr>Этапы создания фильма</vt:lpstr>
      <vt:lpstr>Литературный сценарий </vt:lpstr>
      <vt:lpstr>Режиссерский сценарий </vt:lpstr>
      <vt:lpstr>Раскадровка</vt:lpstr>
      <vt:lpstr>Киноизображение</vt:lpstr>
      <vt:lpstr>Съёмочный период </vt:lpstr>
      <vt:lpstr>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по теме:   «От большого экрана к твоему видео. Азбука киноязыка» </dc:title>
  <dc:creator>яяяяя</dc:creator>
  <cp:lastModifiedBy>яяяяя</cp:lastModifiedBy>
  <cp:revision>3</cp:revision>
  <dcterms:created xsi:type="dcterms:W3CDTF">2020-02-15T10:51:16Z</dcterms:created>
  <dcterms:modified xsi:type="dcterms:W3CDTF">2020-02-20T15:16:37Z</dcterms:modified>
</cp:coreProperties>
</file>