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61" r:id="rId2"/>
    <p:sldId id="256" r:id="rId3"/>
    <p:sldId id="257" r:id="rId4"/>
    <p:sldId id="258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68" r:id="rId15"/>
    <p:sldId id="28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55" autoAdjust="0"/>
    <p:restoredTop sz="94660"/>
  </p:normalViewPr>
  <p:slideViewPr>
    <p:cSldViewPr>
      <p:cViewPr varScale="1">
        <p:scale>
          <a:sx n="53" d="100"/>
          <a:sy n="53" d="100"/>
        </p:scale>
        <p:origin x="1267" y="4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heel spokes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heel spokes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heel spokes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heel spokes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heel spokes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бъект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Объект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heel spokes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Объект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Объект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heel spokes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Объект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heel spokes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 spd="slow">
    <p:wheel spokes="1"/>
  </p:transition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2483768" y="5085184"/>
            <a:ext cx="6400800" cy="1152128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ПОДГОТОВИЛА ВОСПИТАТЕЛЬ </a:t>
            </a:r>
            <a:r>
              <a:rPr lang="ru-RU" dirty="0" err="1" smtClean="0">
                <a:solidFill>
                  <a:schemeClr val="tx1"/>
                </a:solidFill>
              </a:rPr>
              <a:t>мбдоу</a:t>
            </a:r>
            <a:r>
              <a:rPr lang="ru-RU" dirty="0" smtClean="0">
                <a:solidFill>
                  <a:schemeClr val="tx1"/>
                </a:solidFill>
              </a:rPr>
              <a:t>        № 102 «Терем-теремок» </a:t>
            </a:r>
            <a:r>
              <a:rPr lang="ru-RU" dirty="0" err="1" smtClean="0">
                <a:solidFill>
                  <a:schemeClr val="tx1"/>
                </a:solidFill>
              </a:rPr>
              <a:t>г.калуги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ru-RU" sz="1800" dirty="0" smtClean="0">
                <a:solidFill>
                  <a:schemeClr val="tx1"/>
                </a:solidFill>
              </a:rPr>
              <a:t>Кузнецова </a:t>
            </a:r>
            <a:r>
              <a:rPr lang="ru-RU" sz="1800" dirty="0" err="1" smtClean="0">
                <a:solidFill>
                  <a:schemeClr val="tx1"/>
                </a:solidFill>
              </a:rPr>
              <a:t>татьяна</a:t>
            </a:r>
            <a:r>
              <a:rPr lang="ru-RU" sz="1800" dirty="0" smtClean="0">
                <a:solidFill>
                  <a:schemeClr val="tx1"/>
                </a:solidFill>
              </a:rPr>
              <a:t> </a:t>
            </a:r>
            <a:r>
              <a:rPr lang="ru-RU" sz="1800" dirty="0" err="1" smtClean="0">
                <a:solidFill>
                  <a:schemeClr val="tx1"/>
                </a:solidFill>
              </a:rPr>
              <a:t>юрьевна</a:t>
            </a:r>
            <a:r>
              <a:rPr lang="ru-RU" sz="1800" dirty="0" smtClean="0">
                <a:solidFill>
                  <a:schemeClr val="tx1"/>
                </a:solidFill>
              </a:rPr>
              <a:t>.</a:t>
            </a:r>
            <a:endParaRPr lang="ru-RU" sz="1800" dirty="0">
              <a:solidFill>
                <a:schemeClr val="tx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МЕТОДИЧЕСКАЯ РАЗРАБОТКА.</a:t>
            </a:r>
            <a:endParaRPr lang="ru-RU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283412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Результаты работы.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800" dirty="0">
                <a:latin typeface="Times New Roman"/>
                <a:ea typeface="Calibri"/>
                <a:cs typeface="Times New Roman"/>
              </a:rPr>
              <a:t>- расширились знания детей;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800" smtClean="0">
                <a:latin typeface="Times New Roman"/>
                <a:ea typeface="Calibri"/>
                <a:cs typeface="Times New Roman"/>
              </a:rPr>
              <a:t>- сформировались представления 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о профессиональной деятельности сотрудников автомобилестроительного завода;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800" dirty="0">
                <a:latin typeface="Times New Roman"/>
                <a:ea typeface="Calibri"/>
                <a:cs typeface="Times New Roman"/>
              </a:rPr>
              <a:t>- повысился уровень развития познавательного интереса у детей к людям рабочих профессий.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103477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Методические рекомендации.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4" y="1340768"/>
            <a:ext cx="7931979" cy="525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6342798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Итоги работы с детьми.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484784"/>
            <a:ext cx="8745342" cy="475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1389604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Работа поможет педагогам: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/>
              <a:t>- создать оптимальные условия для формирования у дошкольников интереса к миру профессий.</a:t>
            </a:r>
          </a:p>
          <a:p>
            <a:r>
              <a:rPr lang="ru-RU" dirty="0"/>
              <a:t>- воспитывать у детей уважение к труду.</a:t>
            </a:r>
          </a:p>
          <a:p>
            <a:r>
              <a:rPr lang="ru-RU" dirty="0"/>
              <a:t>- </a:t>
            </a:r>
            <a:r>
              <a:rPr lang="ru-RU" dirty="0" err="1"/>
              <a:t>системтизированно</a:t>
            </a:r>
            <a:r>
              <a:rPr lang="ru-RU" dirty="0"/>
              <a:t> организовывать деятельность детей, вызывая интерес к совместной деятельности.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8391046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534400" cy="758952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Список используемой литературы.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12776"/>
            <a:ext cx="8520108" cy="507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04154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blinds dir="vert"/>
      </p:transition>
    </mc:Choice>
    <mc:Fallback xmlns="">
      <p:transition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</a:rPr>
              <a:t>СПАСИБО ЗА ВНИМАНИЕ!</a:t>
            </a:r>
            <a:endParaRPr lang="ru-RU" sz="4400" b="1" dirty="0">
              <a:solidFill>
                <a:srgbClr val="C00000"/>
              </a:solidFill>
            </a:endParaRPr>
          </a:p>
        </p:txBody>
      </p:sp>
      <p:pic>
        <p:nvPicPr>
          <p:cNvPr id="4" name="Объект 3" descr="C:\Users\ТЕРЕМОК\Desktop\Кузнецова\Аттестация Кузнецова\приложение 1 фото\DSCN1044.JPG"/>
          <p:cNvPicPr>
            <a:picLocks noGrp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412776"/>
            <a:ext cx="6768000" cy="4824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6073148"/>
      </p:ext>
    </p:extLst>
  </p:cSld>
  <p:clrMapOvr>
    <a:masterClrMapping/>
  </p:clrMapOvr>
  <p:transition spd="slow">
    <p:wheel spokes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«</a:t>
            </a:r>
            <a:r>
              <a:rPr lang="ru-RU" sz="1800" dirty="0" smtClean="0">
                <a:solidFill>
                  <a:schemeClr val="tx1"/>
                </a:solidFill>
              </a:rPr>
              <a:t>С</a:t>
            </a:r>
            <a:r>
              <a:rPr lang="ru-RU" dirty="0" smtClean="0">
                <a:solidFill>
                  <a:schemeClr val="tx1"/>
                </a:solidFill>
              </a:rPr>
              <a:t>оздание условий по ознакомлению дошкольников с миром профессий в рамках отрасли автомобилестроение»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ТЕМА:</a:t>
            </a:r>
            <a:endParaRPr lang="ru-RU" sz="3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402816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АКТУАЛЬНОСТЬ РАБОТЫ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В СОВРЕМЕННОМ ОБЩЕСТВЕ АКТУАЛЬНОСТЬ ПРИОБРЕТАЕТ ПРОБЛЕМА ПРОФЕССИОНАЛЬНОГО САМООПРЕДЕЛЕНИЯ. И НАЧИНАЕТСЯ ОНО УЖЕ В ДОШКОЛЬНОМ ДЕТСТВЕ.</a:t>
            </a:r>
          </a:p>
          <a:p>
            <a:r>
              <a:rPr lang="ru-RU" sz="1800" dirty="0" smtClean="0"/>
              <a:t>НА СЕГОДНЯШНИЙ ДЕНЬ ПРОБЛЕМА РАННЕЙ ПРОФОРИЕНТАЦИИ НОСИТ АКТУАЛЬНЫЙ ХАРАКТЕР. ПОТОМУ ЧТО РЕБЁНОК ВХОДИТ В СОЦИАЛЬНЫЙ МИР, А ЭТО НЕ ВОЗМОЖНО  БЕЗ УСВОЕНИЯ ИМ ПЕРВОНАЧАЛЬНЫХ ПРЕДСТАВЛЕНИЙ О СОЦИУМЕ.</a:t>
            </a:r>
          </a:p>
          <a:p>
            <a:r>
              <a:rPr lang="ru-RU" sz="1800" dirty="0" smtClean="0"/>
              <a:t>КАК ПОКАЗАЛА ПРАКТИКА, ДЕТИ НЕ В ПОЛНОЙ МЕРЕ ОРИЕНТИРУЮТСЯ  В МИРЕ ПРОФЕССИЙ И ДАЖЕ НЕ ПОНИМАЮТ НАЗНАЧЕНИЕ НЕКОТОРЫХ ИЗ НИХ, НЕДОСТАТОЧНО РАЗВИТ СЛОВАРЬ ПРОФЕССИОНАЛЬНОЙ ЛЕКСИКИ. МНОГИЕ НЕ ЗНАЮТ ПРОФЕССИИ СВОИХ РОДИТЕЛЕЙ.</a:t>
            </a:r>
          </a:p>
          <a:p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376234657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ПРИЧИНЫ СОЗДАЮЩИЕ ПРОБЛЕМУ</a:t>
            </a:r>
            <a:r>
              <a:rPr lang="ru-RU" sz="2800" b="1" dirty="0" smtClean="0"/>
              <a:t>.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- </a:t>
            </a:r>
            <a:r>
              <a:rPr lang="ru-RU" sz="1800" dirty="0" smtClean="0"/>
              <a:t>МНОГИЕ ПРОФЕССИИ ВЗРОСЛЫХ НЕДОСТУПНЫ ДЛЯ НАБЛЮДЕНИЯ И ПОЭТОМУ ДЕТЯМ СЛОЖНО ИХ ПОНЯТЬ.</a:t>
            </a:r>
          </a:p>
          <a:p>
            <a:r>
              <a:rPr lang="ru-RU" sz="1800" dirty="0" smtClean="0"/>
              <a:t>- НЕДОСТАТОЧНО РАЗРАБОТАННА ПРОГРАМНО-МЕТОДИЧЕСКАЯ ОСНОВА И СРЕДСТВА ЕЁ РЕАЛИЗАЦИИ.</a:t>
            </a:r>
          </a:p>
          <a:p>
            <a:r>
              <a:rPr lang="ru-RU" sz="1800" dirty="0" smtClean="0"/>
              <a:t>- БОЛЬШИНСТВО РОДИТЕЛЕЙ НЕ БЕСЕДУЮТ СО СВОИМИ ДЕТЬМИ О СВОИХ ПРОФЕССИЯХ.</a:t>
            </a:r>
          </a:p>
          <a:p>
            <a:r>
              <a:rPr lang="ru-RU" sz="1800" dirty="0" smtClean="0"/>
              <a:t>- ОТСУТСТВИЕ РЕАЛЬНОГО ВЗАИМОДЕЙСТВИЯ ДОШКОЛЬНИКОВ С ПРЕДСТАВИТЕЛЯМИ РАЗНЫХ ПРОФЕССИЙ.</a:t>
            </a:r>
          </a:p>
          <a:p>
            <a:r>
              <a:rPr lang="ru-RU" sz="1800" dirty="0" smtClean="0"/>
              <a:t>- СОВРЕМЕННЫЕ ДЕТИ БЕЗИНИЦИАТИВНЫ В ВЫБОРЕ ВИДА ДЕЯТЕЛЬНОСТИ, У НИХ НЕ СФОРМИРОВАННО ОСОЗНАНИЕ ПОЛОЖИТЕЛЬНОГО ОТНОШЕНИЯ К ТРУДУ ВЗРОСЛЫХ.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942554906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ЦЕЛЬ МЕТОДИЧЕСКОЙ РАЗРАБОТКИ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СОЗДАНИЕ УСЛОВИЙ ДЛЯ ФОРМИРОВАНИЯ У ДЕТЕЙ ДОШКОЛЬНОГО ВОЗРАСТА ИНТЕРЕСА К МИРУ ПРОФЕССИЙ ЧЕРЕЗ ОЗНАКОМЛЕНИЕ С ОТРАСЛЬЮ АВТОМОБИЛЕСТРОЕНИЕ.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76255793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ЗАДАЧИ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12776"/>
            <a:ext cx="8540565" cy="507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46296826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Теоретические основы.</a:t>
            </a:r>
            <a:endParaRPr lang="ru-RU" sz="3600" b="1" dirty="0">
              <a:solidFill>
                <a:srgbClr val="C00000"/>
              </a:solidFill>
            </a:endParaRPr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484784"/>
            <a:ext cx="7999169" cy="496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34982133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Методы работы.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800" dirty="0">
                <a:latin typeface="Times New Roman"/>
                <a:ea typeface="Times New Roman"/>
                <a:cs typeface="Times New Roman"/>
              </a:rPr>
              <a:t>- наглядные   (наблюдения, рассматривание иллюстраций, экскурсии, просмотр электронных презентаций);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800" dirty="0">
                <a:latin typeface="Times New Roman"/>
                <a:ea typeface="Times New Roman"/>
                <a:cs typeface="Times New Roman"/>
              </a:rPr>
              <a:t>- словесные  (рассказ, беседа, чтение художественной литературы);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800" dirty="0">
                <a:latin typeface="Times New Roman"/>
                <a:ea typeface="Times New Roman"/>
                <a:cs typeface="Times New Roman"/>
              </a:rPr>
              <a:t>- практические    (дидактические, сюжетно-ролевые, режиссерские игры, досуги).</a:t>
            </a:r>
            <a:endParaRPr lang="ru-RU" sz="20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206325914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Принципы работы.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1" y="1412776"/>
            <a:ext cx="7768992" cy="51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6699487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604</TotalTime>
  <Words>338</Words>
  <Application>Microsoft Office PowerPoint</Application>
  <PresentationFormat>Экран (4:3)</PresentationFormat>
  <Paragraphs>36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Calibri</vt:lpstr>
      <vt:lpstr>Georgia</vt:lpstr>
      <vt:lpstr>Times New Roman</vt:lpstr>
      <vt:lpstr>Wingdings</vt:lpstr>
      <vt:lpstr>Wingdings 2</vt:lpstr>
      <vt:lpstr>Официальная</vt:lpstr>
      <vt:lpstr>МЕТОДИЧЕСКАЯ РАЗРАБОТКА.</vt:lpstr>
      <vt:lpstr>ТЕМА:</vt:lpstr>
      <vt:lpstr>АКТУАЛЬНОСТЬ РАБОТЫ</vt:lpstr>
      <vt:lpstr>ПРИЧИНЫ СОЗДАЮЩИЕ ПРОБЛЕМУ.</vt:lpstr>
      <vt:lpstr>ЦЕЛЬ МЕТОДИЧЕСКОЙ РАЗРАБОТКИ</vt:lpstr>
      <vt:lpstr>ЗАДАЧИ</vt:lpstr>
      <vt:lpstr>Теоретические основы.</vt:lpstr>
      <vt:lpstr>Методы работы.</vt:lpstr>
      <vt:lpstr>Принципы работы.</vt:lpstr>
      <vt:lpstr>Результаты работы.</vt:lpstr>
      <vt:lpstr>Методические рекомендации.</vt:lpstr>
      <vt:lpstr>Итоги работы с детьми.</vt:lpstr>
      <vt:lpstr>Работа поможет педагогам:</vt:lpstr>
      <vt:lpstr>Список используемой литературы.</vt:lpstr>
      <vt:lpstr>СПАСИБО ЗА ВНИМАНИЕ!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Методическая разработка</dc:title>
  <dc:creator>ACER 1</dc:creator>
  <cp:lastModifiedBy>Я</cp:lastModifiedBy>
  <cp:revision>41</cp:revision>
  <dcterms:created xsi:type="dcterms:W3CDTF">2019-12-01T17:25:06Z</dcterms:created>
  <dcterms:modified xsi:type="dcterms:W3CDTF">2020-04-13T17:24:49Z</dcterms:modified>
</cp:coreProperties>
</file>