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62FCC0-9338-4F31-B0A4-1D166A2A3125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7B653B-9200-418E-85DB-E41EF2AD49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«Детское </a:t>
            </a:r>
            <a:r>
              <a:rPr lang="ru-RU" dirty="0"/>
              <a:t>экспериментирование —</a:t>
            </a:r>
            <a:br>
              <a:rPr lang="ru-RU" dirty="0"/>
            </a:br>
            <a:r>
              <a:rPr lang="ru-RU" dirty="0"/>
              <a:t>путь к познанию окружающего мира»</a:t>
            </a:r>
          </a:p>
        </p:txBody>
      </p:sp>
      <p:pic>
        <p:nvPicPr>
          <p:cNvPr id="1026" name="Picture 2" descr="C:\Users\Елена\Desktop\картинка опыт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39774"/>
            <a:ext cx="2242623" cy="208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245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10801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Выяснили, что ветер это движение воздуха!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27" y="731838"/>
            <a:ext cx="3209039" cy="428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36712"/>
            <a:ext cx="3024336" cy="4034917"/>
          </a:xfrm>
        </p:spPr>
      </p:pic>
    </p:spTree>
    <p:extLst>
      <p:ext uri="{BB962C8B-B14F-4D97-AF65-F5344CB8AC3E}">
        <p14:creationId xmlns:p14="http://schemas.microsoft.com/office/powerpoint/2010/main" val="267458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229200"/>
            <a:ext cx="6512511" cy="9361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Выясняем, почему одни предметы плавают, другие тонут?</a:t>
            </a:r>
            <a:endParaRPr lang="ru-RU" sz="2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731838"/>
            <a:ext cx="3146966" cy="4198524"/>
          </a:xfrm>
        </p:spPr>
      </p:pic>
      <p:pic>
        <p:nvPicPr>
          <p:cNvPr id="2050" name="Picture 2" descr="C:\Users\Елена\Desktop\IMG_20200325_16193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5908" y="731838"/>
            <a:ext cx="3084484" cy="411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217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/>
          <a:lstStyle/>
          <a:p>
            <a:r>
              <a:rPr lang="ru-RU" dirty="0" smtClean="0"/>
              <a:t>Продолжение следует…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5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356992"/>
            <a:ext cx="6584776" cy="22818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7"/>
            <a:ext cx="7128792" cy="122413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cs typeface="Aharoni" pitchFamily="2" charset="-79"/>
              </a:rPr>
              <a:t>Изучаем свойства воды: жидкая, текучая, прозрачная, без вкуса, без запаха, растворяет вещества</a:t>
            </a:r>
            <a:endParaRPr lang="ru-RU" sz="2800" dirty="0"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916832"/>
            <a:ext cx="3572669" cy="4415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82405"/>
            <a:ext cx="3471850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20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5229200"/>
            <a:ext cx="6512511" cy="13610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Сравниваем воду с молоком, выясняем: чем похожи и чем отличаются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55626"/>
            <a:ext cx="3096344" cy="413098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08" y="731838"/>
            <a:ext cx="3047120" cy="4065314"/>
          </a:xfrm>
        </p:spPr>
      </p:pic>
    </p:spTree>
    <p:extLst>
      <p:ext uri="{BB962C8B-B14F-4D97-AF65-F5344CB8AC3E}">
        <p14:creationId xmlns:p14="http://schemas.microsoft.com/office/powerpoint/2010/main" val="315343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Опыты со снегом. Холодный, мокрый, липкий.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3240360" cy="43231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45" y="404664"/>
            <a:ext cx="3258131" cy="4346834"/>
          </a:xfrm>
        </p:spPr>
      </p:pic>
    </p:spTree>
    <p:extLst>
      <p:ext uri="{BB962C8B-B14F-4D97-AF65-F5344CB8AC3E}">
        <p14:creationId xmlns:p14="http://schemas.microsoft.com/office/powerpoint/2010/main" val="401007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080120"/>
          </a:xfrm>
        </p:spPr>
        <p:txBody>
          <a:bodyPr/>
          <a:lstStyle/>
          <a:p>
            <a:r>
              <a:rPr lang="ru-RU" sz="2400" dirty="0" smtClean="0"/>
              <a:t>Растаял в тепле, превратился в воду.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8" y="476672"/>
            <a:ext cx="3159362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046" y="426386"/>
            <a:ext cx="3031329" cy="3780490"/>
          </a:xfrm>
        </p:spPr>
      </p:pic>
    </p:spTree>
    <p:extLst>
      <p:ext uri="{BB962C8B-B14F-4D97-AF65-F5344CB8AC3E}">
        <p14:creationId xmlns:p14="http://schemas.microsoft.com/office/powerpoint/2010/main" val="3900269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Изучаем свойства льда: вода превратилась в лед на холоде, льдинки плавают в воде, тают (маленькие быстрее)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883" y="731838"/>
            <a:ext cx="2604683" cy="34750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08" y="731838"/>
            <a:ext cx="2604683" cy="3475037"/>
          </a:xfrm>
        </p:spPr>
      </p:pic>
    </p:spTree>
    <p:extLst>
      <p:ext uri="{BB962C8B-B14F-4D97-AF65-F5344CB8AC3E}">
        <p14:creationId xmlns:p14="http://schemas.microsoft.com/office/powerpoint/2010/main" val="378511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Делаем цветные льдинки для украшения участка.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883" y="731838"/>
            <a:ext cx="2604683" cy="34750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08" y="731838"/>
            <a:ext cx="2604683" cy="3475037"/>
          </a:xfrm>
        </p:spPr>
      </p:pic>
    </p:spTree>
    <p:extLst>
      <p:ext uri="{BB962C8B-B14F-4D97-AF65-F5344CB8AC3E}">
        <p14:creationId xmlns:p14="http://schemas.microsoft.com/office/powerpoint/2010/main" val="171812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Изучаем свойства бумаги: гладкая, тонкая, хорошо мнется, не расправляется и не разглаживается.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883" y="731838"/>
            <a:ext cx="2604683" cy="34750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08" y="731838"/>
            <a:ext cx="2604683" cy="3475037"/>
          </a:xfrm>
        </p:spPr>
      </p:pic>
    </p:spTree>
    <p:extLst>
      <p:ext uri="{BB962C8B-B14F-4D97-AF65-F5344CB8AC3E}">
        <p14:creationId xmlns:p14="http://schemas.microsoft.com/office/powerpoint/2010/main" val="166003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5301208"/>
            <a:ext cx="6192687" cy="100811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Хорошо намокает в воде, рвется можно скатать шарики разных размеров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1"/>
            <a:ext cx="3312367" cy="407244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168352" cy="4126411"/>
          </a:xfrm>
        </p:spPr>
      </p:pic>
    </p:spTree>
    <p:extLst>
      <p:ext uri="{BB962C8B-B14F-4D97-AF65-F5344CB8AC3E}">
        <p14:creationId xmlns:p14="http://schemas.microsoft.com/office/powerpoint/2010/main" val="252946003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129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«Детское экспериментирование — путь к познанию окружающего мира»</vt:lpstr>
      <vt:lpstr>Изучаем свойства воды: жидкая, текучая, прозрачная, без вкуса, без запаха, растворяет вещества</vt:lpstr>
      <vt:lpstr>Сравниваем воду с молоком, выясняем: чем похожи и чем отличаются</vt:lpstr>
      <vt:lpstr>Опыты со снегом. Холодный, мокрый, липкий. </vt:lpstr>
      <vt:lpstr>Растаял в тепле, превратился в воду.</vt:lpstr>
      <vt:lpstr>Изучаем свойства льда: вода превратилась в лед на холоде, льдинки плавают в воде, тают (маленькие быстрее)</vt:lpstr>
      <vt:lpstr>Делаем цветные льдинки для украшения участка.</vt:lpstr>
      <vt:lpstr>Изучаем свойства бумаги: гладкая, тонкая, хорошо мнется, не расправляется и не разглаживается.</vt:lpstr>
      <vt:lpstr>Хорошо намокает в воде, рвется можно скатать шарики разных размеров</vt:lpstr>
      <vt:lpstr>Выяснили, что ветер это движение воздуха!</vt:lpstr>
      <vt:lpstr>Выясняем, почему одни предметы плавают, другие тонут?</vt:lpstr>
      <vt:lpstr>Продолжение следует…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11</cp:revision>
  <dcterms:created xsi:type="dcterms:W3CDTF">2020-03-15T15:33:14Z</dcterms:created>
  <dcterms:modified xsi:type="dcterms:W3CDTF">2020-04-13T07:01:42Z</dcterms:modified>
</cp:coreProperties>
</file>