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67" r:id="rId2"/>
    <p:sldId id="257" r:id="rId3"/>
    <p:sldId id="256" r:id="rId4"/>
    <p:sldId id="264" r:id="rId5"/>
    <p:sldId id="260" r:id="rId6"/>
    <p:sldId id="259" r:id="rId7"/>
    <p:sldId id="258" r:id="rId8"/>
    <p:sldId id="261" r:id="rId9"/>
    <p:sldId id="262" r:id="rId10"/>
    <p:sldId id="263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80007A-1E60-46B7-BA67-3B09ECECC771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74F6EA-9821-4586-AE0D-F2816A35B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30EDB1-C5BA-4CB0-A145-E154F33AC051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6C5F3A-67C1-4BEC-8CEB-074F633FD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6C5F3A-67C1-4BEC-8CEB-074F633FDC5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A69B-0254-4F79-8E0A-556767DEF1F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D6BCF-FED2-4EE4-B7C4-7EAC6ED84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A69B-0254-4F79-8E0A-556767DEF1F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D6BCF-FED2-4EE4-B7C4-7EAC6ED84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A69B-0254-4F79-8E0A-556767DEF1F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D6BCF-FED2-4EE4-B7C4-7EAC6ED84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A69B-0254-4F79-8E0A-556767DEF1F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D6BCF-FED2-4EE4-B7C4-7EAC6ED84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A69B-0254-4F79-8E0A-556767DEF1F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D6BCF-FED2-4EE4-B7C4-7EAC6ED84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A69B-0254-4F79-8E0A-556767DEF1F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D6BCF-FED2-4EE4-B7C4-7EAC6ED84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A69B-0254-4F79-8E0A-556767DEF1F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D6BCF-FED2-4EE4-B7C4-7EAC6ED84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A69B-0254-4F79-8E0A-556767DEF1F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D6BCF-FED2-4EE4-B7C4-7EAC6ED84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A69B-0254-4F79-8E0A-556767DEF1F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D6BCF-FED2-4EE4-B7C4-7EAC6ED84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A69B-0254-4F79-8E0A-556767DEF1F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D6BCF-FED2-4EE4-B7C4-7EAC6ED84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A69B-0254-4F79-8E0A-556767DEF1F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D6BCF-FED2-4EE4-B7C4-7EAC6ED84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4A69B-0254-4F79-8E0A-556767DEF1F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D6BCF-FED2-4EE4-B7C4-7EAC6ED84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0;&#1076;&#1084;&#1080;&#1085;\Desktop\&#1083;&#1077;&#1085;&#1072;\&#1087;&#1088;&#1077;&#1079;.&#1042;&#1045;&#1057;&#1053;&#1040;\Masha.i.medved.04.avi" TargetMode="Externa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0;&#1076;&#1084;&#1080;&#1085;\Desktop\&#1083;&#1077;&#1085;&#1072;\&#1087;&#1088;&#1077;&#1079;.&#1042;&#1045;&#1057;&#1053;&#1040;\Golosa-lesa-Utrennee-penie-ptic(muzofon.com)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files.seclub.org/pic/5/a/d/5ad5a0a0c95de6080c16d023249c15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79712" y="1052736"/>
            <a:ext cx="5385513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Презентация </a:t>
            </a:r>
          </a:p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«ВЕСНА»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http://im0-tub-ru.yandex.net/i?id=149899464-69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501008"/>
            <a:ext cx="3744416" cy="2808312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files.seclub.org/pic/5/a/d/5ad5a0a0c95de6080c16d023249c15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http://content.foto.mail.ru/list/sweet_98/_answers/i-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204864"/>
            <a:ext cx="4704523" cy="3528392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id="20484" name="Picture 4" descr="http://club.itdrom.com/files/blog/intresting/658_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636912"/>
            <a:ext cx="4280655" cy="3888432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" y="260648"/>
            <a:ext cx="96845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Некоторые звери меняют свои шубки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с зимних на летние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Был зимой он беленький, а летом будет серенький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files.seclub.org/pic/5/a/d/5ad5a0a0c95de6080c16d023249c15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6" descr="http://womantalks.ru/uploads/333x500xpost-61572-1218345086_thumb.jpg.pagespeed.ic.ns84udqYc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556792"/>
            <a:ext cx="3312368" cy="4973526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id="4" name="Picture 10" descr="http://im3-tub-ru.yandex.net/i?id=602132614-33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700808"/>
            <a:ext cx="4593299" cy="3444974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67544" y="260648"/>
            <a:ext cx="829945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Прыгает по веткам ,кушает орешки.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Рыжая красавица, всем ребятам нравится?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sha.i.medved.04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4" name="Masha.i.medved.04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09121" y="2852936"/>
            <a:ext cx="56941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Мультфильм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«МАША И МЕДВЕДЬ»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img0.liveinternet.ru/images/attach/c/3/75/271/75271188_000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403648" y="2420888"/>
            <a:ext cx="6351931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МУЛЬТФИЛЬМ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«ВЕСНА ПРИШЛА»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Из серии Маша и Медведь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48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vide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://files.seclub.org/pic/5/a/d/5ad5a0a0c95de6080c16d023249c15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096_1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1052736"/>
            <a:ext cx="8020000" cy="5449701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123728" y="260648"/>
            <a:ext cx="49164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Какое время года?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Golosa-lesa-Utrennee-penie-ptic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0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80" name="Picture 4" descr="http://files.seclub.org/pic/5/a/d/5ad5a0a0c95de6080c16d023249c15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88" name="Picture 12" descr="http://im0-tub-ru.yandex.net/i?id=144378965-07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844824"/>
            <a:ext cx="5952661" cy="4104456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sp>
        <p:nvSpPr>
          <p:cNvPr id="12" name="Прямоугольник 11"/>
          <p:cNvSpPr/>
          <p:nvPr/>
        </p:nvSpPr>
        <p:spPr>
          <a:xfrm>
            <a:off x="0" y="620688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Это чей пушистый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луч , ярко светит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из-за туч,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небесах желтеет, всех согреть умеет?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79712" y="0"/>
            <a:ext cx="51908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ПРИЗНАКИ ВЕСНЫ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AutoShape 2" descr="http://img1.liveinternet.ru/images/attach/c/7/98/607/98607987_Hrustal_zimuy_na_yarkom_solnce_plache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://img1.liveinternet.ru/images/attach/c/7/98/607/98607987_Hrustal_zimuy_na_yarkom_solnce_plache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539552" y="6021288"/>
            <a:ext cx="76939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Солнце светит  чаще, становится теплее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ttp://files.seclub.org/pic/5/a/d/5ad5a0a0c95de6080c16d023249c15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8" descr="http://im2-tub-ru.yandex.net/i?id=58127043-62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6672"/>
            <a:ext cx="4353272" cy="3264954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id="8" name="Picture 10" descr="http://mosaica.ru/sites/default/files/news/preview/2010/02/18/ledohod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194974"/>
            <a:ext cx="4536504" cy="3402379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4967536" y="548680"/>
            <a:ext cx="41764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Льются с крыши капель струйки, это капают …?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3933056"/>
            <a:ext cx="28803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Что за белый пароход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 реке весной плывёт?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36096" y="2492896"/>
            <a:ext cx="24772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Тает снег, лёд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files.seclub.org/pic/5/a/d/5ad5a0a0c95de6080c16d023249c15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10" descr="http://www.plantarium.ru/dat/plants/3/302/16302_001ef16a.jpg"/>
          <p:cNvPicPr>
            <a:picLocks noChangeAspect="1" noChangeArrowheads="1"/>
          </p:cNvPicPr>
          <p:nvPr/>
        </p:nvPicPr>
        <p:blipFill>
          <a:blip r:embed="rId3" cstate="print"/>
          <a:srcRect t="8772" b="8772"/>
          <a:stretch>
            <a:fillRect/>
          </a:stretch>
        </p:blipFill>
        <p:spPr bwMode="auto">
          <a:xfrm>
            <a:off x="251520" y="1484784"/>
            <a:ext cx="4104456" cy="3384376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id="9" name="Picture 12" descr="http://static.eva.ru/eva/150000-160000/154292/photoalbum/22751305800729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3941932" y="3627023"/>
            <a:ext cx="2592288" cy="3348373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id="19458" name="Picture 2" descr="http://www.9oboev.ru/pic/201312/1600x1200/9oboev.ru-89262.jpg"/>
          <p:cNvPicPr>
            <a:picLocks noChangeAspect="1" noChangeArrowheads="1"/>
          </p:cNvPicPr>
          <p:nvPr/>
        </p:nvPicPr>
        <p:blipFill>
          <a:blip r:embed="rId5" cstate="print"/>
          <a:srcRect r="31818"/>
          <a:stretch>
            <a:fillRect/>
          </a:stretch>
        </p:blipFill>
        <p:spPr bwMode="auto">
          <a:xfrm rot="16200000">
            <a:off x="5454100" y="818710"/>
            <a:ext cx="3240359" cy="3564396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0" y="0"/>
            <a:ext cx="91566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 деревьях и кустах набухают почки , это значит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очень скоро расцветут цветочки. И появятся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красивые,зелёные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листочки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://files.seclub.org/pic/5/a/d/5ad5a0a0c95de6080c16d023249c15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6" descr="http://im0-tub-ru.yandex.net/i?id=149899464-69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052736"/>
            <a:ext cx="3744416" cy="2808312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059832" y="260648"/>
            <a:ext cx="35365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ПЕРВОЦВЕТЫ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stat17.privet.ru/lr/091de7ecf7044ccf3040d6aeab7c81b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3140968"/>
            <a:ext cx="3553366" cy="3428999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0" y="4149080"/>
            <a:ext cx="46440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Мать-и-мачехи цветки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Словно солнца огоньки.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пригорочке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растут,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Прям из снега - и цветут! 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39952" y="908720"/>
            <a:ext cx="50040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Прорастает сквозь снежок,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 солнечным лучам, цветок,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Маленький и нежный,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Беленький подснежник.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://files.seclub.org/pic/5/a/d/5ad5a0a0c95de6080c16d023249c15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14" descr="http://im0-tub-ru.yandex.net/i?id=653733358-55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836712"/>
            <a:ext cx="4176464" cy="3132348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427984" y="692696"/>
            <a:ext cx="4456285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Прилетают к нам они 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 окончанием зимы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Гнёзда вьют, песни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поют …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9672" y="0"/>
            <a:ext cx="64812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ЖИВОТНЫЙ МИР ВЕСНОЙ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im6-tub-ru.yandex.net/i?id=142751167-54-72&amp;n=21"/>
          <p:cNvPicPr>
            <a:picLocks noChangeAspect="1" noChangeArrowheads="1"/>
          </p:cNvPicPr>
          <p:nvPr/>
        </p:nvPicPr>
        <p:blipFill>
          <a:blip r:embed="rId4" cstate="print"/>
          <a:srcRect r="17822"/>
          <a:stretch>
            <a:fillRect/>
          </a:stretch>
        </p:blipFill>
        <p:spPr bwMode="auto">
          <a:xfrm>
            <a:off x="4860032" y="3068960"/>
            <a:ext cx="3905546" cy="3168352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67544" y="6273225"/>
            <a:ext cx="67904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Прилетают птицы из тёплых стран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://files.seclub.org/pic/5/a/d/5ad5a0a0c95de6080c16d023249c15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4" name="Picture 2" descr="http://im5-tub-ru.yandex.net/i?id=773174784-10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3648405" cy="2736304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4283968" y="404664"/>
            <a:ext cx="4572000" cy="20928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 берёзой на горе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Спит барсук в своей норе.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Солнце улыбнётся и барсук проснётся.</a:t>
            </a:r>
          </a:p>
          <a:p>
            <a:endParaRPr lang="ru-RU" dirty="0"/>
          </a:p>
        </p:txBody>
      </p:sp>
      <p:pic>
        <p:nvPicPr>
          <p:cNvPr id="6" name="Picture 16" descr="http://im3-tub-ru.yandex.net/i?id=290579481-63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2852936"/>
            <a:ext cx="4104456" cy="3078342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0" y="3140968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Лапу он свою сосёт,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Спит всю зиму напролёт.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 вот, как придёт весна,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Пробуждается от сна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давай в лесу реветь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Все зовут его 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43808" y="6165304"/>
            <a:ext cx="39401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Просыпаются звери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://files.seclub.org/pic/5/a/d/5ad5a0a0c95de6080c16d023249c15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http://im7-tub-ru.yandex.net/i?id=139207209-08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4221088"/>
            <a:ext cx="3011247" cy="2364854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id="17410" name="Picture 2" descr="http://im3-tub-ru.yandex.net/i?id=476397662-11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844824"/>
            <a:ext cx="3537181" cy="2652886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id="17412" name="Picture 4" descr="http://im4-tub-ru.yandex.net/i?id=147169775-03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1484784"/>
            <a:ext cx="3345160" cy="250887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051720" y="0"/>
            <a:ext cx="55177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Просыпаются насекомые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19464" y="548680"/>
            <a:ext cx="48245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птичка, а с крыльями: Над цветами летает, нектар собирает.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48680"/>
            <a:ext cx="4067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утра жужжу,   Цветы бужу.   Кружу-кружу, мед вожу.                                         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4653136"/>
            <a:ext cx="4572000" cy="14219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3050" lvl="0" indent="-27305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 b="1" dirty="0" smtClean="0">
                <a:latin typeface="Times New Roman" pitchFamily="18" charset="0"/>
              </a:rPr>
              <a:t>   По цветку ползёт букашка, на ней красная рубашка, маленькая крошка, на спине горошки?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7210</TotalTime>
  <Words>214</Words>
  <Application>Microsoft Office PowerPoint</Application>
  <PresentationFormat>Экран (4:3)</PresentationFormat>
  <Paragraphs>41</Paragraphs>
  <Slides>12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Асус</cp:lastModifiedBy>
  <cp:revision>13</cp:revision>
  <dcterms:created xsi:type="dcterms:W3CDTF">2014-03-17T15:47:55Z</dcterms:created>
  <dcterms:modified xsi:type="dcterms:W3CDTF">2020-04-12T21:38:56Z</dcterms:modified>
</cp:coreProperties>
</file>