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EAAC-D3CE-4EC8-A123-D0EC45C2ED9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9794-5ECB-4D3A-B11C-6FBE45B4E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558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EAAC-D3CE-4EC8-A123-D0EC45C2ED9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9794-5ECB-4D3A-B11C-6FBE45B4E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499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EAAC-D3CE-4EC8-A123-D0EC45C2ED9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9794-5ECB-4D3A-B11C-6FBE45B4E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36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EAAC-D3CE-4EC8-A123-D0EC45C2ED9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9794-5ECB-4D3A-B11C-6FBE45B4E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385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EAAC-D3CE-4EC8-A123-D0EC45C2ED9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9794-5ECB-4D3A-B11C-6FBE45B4E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46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EAAC-D3CE-4EC8-A123-D0EC45C2ED9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9794-5ECB-4D3A-B11C-6FBE45B4E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203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EAAC-D3CE-4EC8-A123-D0EC45C2ED9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9794-5ECB-4D3A-B11C-6FBE45B4E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094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EAAC-D3CE-4EC8-A123-D0EC45C2ED9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9794-5ECB-4D3A-B11C-6FBE45B4E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385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EAAC-D3CE-4EC8-A123-D0EC45C2ED9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9794-5ECB-4D3A-B11C-6FBE45B4E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793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EAAC-D3CE-4EC8-A123-D0EC45C2ED9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9794-5ECB-4D3A-B11C-6FBE45B4E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5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EAAC-D3CE-4EC8-A123-D0EC45C2ED9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19794-5ECB-4D3A-B11C-6FBE45B4E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12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EAAC-D3CE-4EC8-A123-D0EC45C2ED97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19794-5ECB-4D3A-B11C-6FBE45B4E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346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924" y="0"/>
            <a:ext cx="51435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74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987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611" y="0"/>
            <a:ext cx="51435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765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583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736" y="0"/>
            <a:ext cx="3857625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261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70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421" y="0"/>
            <a:ext cx="51435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142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54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793" y="0"/>
            <a:ext cx="51435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6456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021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81" y="0"/>
            <a:ext cx="51435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3393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559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239" y="914400"/>
            <a:ext cx="6865761" cy="552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630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6389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2</cp:revision>
  <dcterms:created xsi:type="dcterms:W3CDTF">2020-04-13T16:43:24Z</dcterms:created>
  <dcterms:modified xsi:type="dcterms:W3CDTF">2020-04-13T18:02:37Z</dcterms:modified>
</cp:coreProperties>
</file>