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Raleway"/>
      <p:regular r:id="rId10"/>
      <p:bold r:id="rId11"/>
      <p:italic r:id="rId12"/>
      <p:boldItalic r:id="rId13"/>
    </p:embeddedFont>
    <p:embeddedFont>
      <p:font typeface="Lat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aleway-bold.fntdata"/><Relationship Id="rId10" Type="http://schemas.openxmlformats.org/officeDocument/2006/relationships/font" Target="fonts/Raleway-regular.fntdata"/><Relationship Id="rId13" Type="http://schemas.openxmlformats.org/officeDocument/2006/relationships/font" Target="fonts/Raleway-boldItalic.fntdata"/><Relationship Id="rId12" Type="http://schemas.openxmlformats.org/officeDocument/2006/relationships/font" Target="fonts/Raleway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ato-bold.fntdata"/><Relationship Id="rId14" Type="http://schemas.openxmlformats.org/officeDocument/2006/relationships/font" Target="fonts/Lato-regular.fntdata"/><Relationship Id="rId17" Type="http://schemas.openxmlformats.org/officeDocument/2006/relationships/font" Target="fonts/Lato-boldItalic.fntdata"/><Relationship Id="rId16" Type="http://schemas.openxmlformats.org/officeDocument/2006/relationships/font" Target="fonts/La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735638be9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735638be9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735638be93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735638be9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735638be93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735638be93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Проверочная работа по английскому языку во 2 классе по теме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Мои игрушки”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Задание 1</a:t>
            </a:r>
            <a:endParaRPr/>
          </a:p>
        </p:txBody>
      </p:sp>
      <p:pic>
        <p:nvPicPr>
          <p:cNvPr id="78" name="Google Shape;7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7375" y="1211350"/>
            <a:ext cx="3837775" cy="342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Задание 2</a:t>
            </a:r>
            <a:endParaRPr/>
          </a:p>
        </p:txBody>
      </p:sp>
      <p:pic>
        <p:nvPicPr>
          <p:cNvPr id="84" name="Google Shape;8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425" y="1500900"/>
            <a:ext cx="7597150" cy="282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Задание 3</a:t>
            </a:r>
            <a:endParaRPr/>
          </a:p>
        </p:txBody>
      </p:sp>
      <p:pic>
        <p:nvPicPr>
          <p:cNvPr id="90" name="Google Shape;9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4650" y="1211350"/>
            <a:ext cx="4829401" cy="347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