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90" r:id="rId1"/>
  </p:sldMasterIdLst>
  <p:sldIdLst>
    <p:sldId id="259" r:id="rId2"/>
    <p:sldId id="261" r:id="rId3"/>
    <p:sldId id="258" r:id="rId4"/>
    <p:sldId id="260" r:id="rId5"/>
    <p:sldId id="257" r:id="rId6"/>
    <p:sldId id="262" r:id="rId7"/>
    <p:sldId id="263" r:id="rId8"/>
    <p:sldId id="264" r:id="rId9"/>
    <p:sldId id="268" r:id="rId10"/>
    <p:sldId id="266" r:id="rId11"/>
    <p:sldId id="265" r:id="rId12"/>
    <p:sldId id="267" r:id="rId13"/>
    <p:sldId id="269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6" d="100"/>
          <a:sy n="86" d="100"/>
        </p:scale>
        <p:origin x="1524" y="12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82879" y="182879"/>
            <a:ext cx="8778240" cy="6492240"/>
          </a:xfrm>
          <a:prstGeom prst="rect">
            <a:avLst/>
          </a:prstGeom>
          <a:solidFill>
            <a:schemeClr val="accent1"/>
          </a:solidFill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2485" y="882376"/>
            <a:ext cx="7475220" cy="2926080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6000" b="1" cap="all" baseline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82148" y="3869635"/>
            <a:ext cx="6575895" cy="1388165"/>
          </a:xfrm>
        </p:spPr>
        <p:txBody>
          <a:bodyPr>
            <a:normAutofit/>
          </a:bodyPr>
          <a:lstStyle>
            <a:lvl1pPr marL="0" indent="0" algn="ctr">
              <a:spcBef>
                <a:spcPts val="1000"/>
              </a:spcBef>
              <a:buNone/>
              <a:defRPr sz="1800">
                <a:solidFill>
                  <a:srgbClr val="FFFFFF"/>
                </a:solidFill>
              </a:defRPr>
            </a:lvl1pPr>
            <a:lvl2pPr marL="342900" indent="0" algn="ctr">
              <a:buNone/>
              <a:defRPr sz="1800"/>
            </a:lvl2pPr>
            <a:lvl3pPr marL="685800" indent="0" algn="ctr">
              <a:buNone/>
              <a:defRPr sz="1800"/>
            </a:lvl3pPr>
            <a:lvl4pPr marL="1028700" indent="0" algn="ctr">
              <a:buNone/>
              <a:defRPr sz="1500"/>
            </a:lvl4pPr>
            <a:lvl5pPr marL="1371600" indent="0" algn="ctr">
              <a:buNone/>
              <a:defRPr sz="1500"/>
            </a:lvl5pPr>
            <a:lvl6pPr marL="1714500" indent="0" algn="ctr">
              <a:buNone/>
              <a:defRPr sz="1500"/>
            </a:lvl6pPr>
            <a:lvl7pPr marL="2057400" indent="0" algn="ctr">
              <a:buNone/>
              <a:defRPr sz="1500"/>
            </a:lvl7pPr>
            <a:lvl8pPr marL="2400300" indent="0" algn="ctr">
              <a:buNone/>
              <a:defRPr sz="1500"/>
            </a:lvl8pPr>
            <a:lvl9pPr marL="2743200" indent="0" algn="ctr">
              <a:buNone/>
              <a:defRPr sz="15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05A034CC-47C1-420B-BAB0-8BAA82E5049D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EC6FC8FD-4CD1-4876-8EE3-EB2EE900E0D1}" type="slidenum">
              <a:rPr lang="ru-RU" smtClean="0"/>
              <a:t>‹#›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>
            <a:off x="1483995" y="3733800"/>
            <a:ext cx="6172201" cy="0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940691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034CC-47C1-420B-BAB0-8BAA82E5049D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6FC8FD-4CD1-4876-8EE3-EB2EE900E0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89219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762000"/>
            <a:ext cx="1743075" cy="5410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57250" y="762000"/>
            <a:ext cx="5572125" cy="5410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034CC-47C1-420B-BAB0-8BAA82E5049D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6FC8FD-4CD1-4876-8EE3-EB2EE900E0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72147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1000"/>
              </a:spcBef>
              <a:defRPr/>
            </a:lvl1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034CC-47C1-420B-BAB0-8BAA82E5049D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6FC8FD-4CD1-4876-8EE3-EB2EE900E0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60896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9818" y="1173575"/>
            <a:ext cx="7475220" cy="2926080"/>
          </a:xfrm>
        </p:spPr>
        <p:txBody>
          <a:bodyPr anchor="b">
            <a:noAutofit/>
          </a:bodyPr>
          <a:lstStyle>
            <a:lvl1pPr algn="ctr">
              <a:lnSpc>
                <a:spcPct val="85000"/>
              </a:lnSpc>
              <a:defRPr sz="6000" b="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82446" y="4154520"/>
            <a:ext cx="6576822" cy="1363806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>
                <a:solidFill>
                  <a:schemeClr val="accent1"/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034CC-47C1-420B-BAB0-8BAA82E5049D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6FC8FD-4CD1-4876-8EE3-EB2EE900E0D1}" type="slidenum">
              <a:rPr lang="ru-RU" smtClean="0"/>
              <a:t>‹#›</a:t>
            </a:fld>
            <a:endParaRPr lang="ru-RU"/>
          </a:p>
        </p:txBody>
      </p:sp>
      <p:cxnSp>
        <p:nvCxnSpPr>
          <p:cNvPr id="7" name="Straight Connector 6"/>
          <p:cNvCxnSpPr/>
          <p:nvPr/>
        </p:nvCxnSpPr>
        <p:spPr>
          <a:xfrm>
            <a:off x="1485900" y="4020408"/>
            <a:ext cx="617220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939818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57250" y="2057399"/>
            <a:ext cx="3566160" cy="4023360"/>
          </a:xfrm>
        </p:spPr>
        <p:txBody>
          <a:bodyPr/>
          <a:lstStyle>
            <a:lvl1pPr>
              <a:defRPr sz="165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709" y="2057400"/>
            <a:ext cx="3566160" cy="4023360"/>
          </a:xfrm>
        </p:spPr>
        <p:txBody>
          <a:bodyPr/>
          <a:lstStyle>
            <a:lvl1pPr>
              <a:defRPr sz="165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034CC-47C1-420B-BAB0-8BAA82E5049D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6FC8FD-4CD1-4876-8EE3-EB2EE900E0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48605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7250" y="2001511"/>
            <a:ext cx="356616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57250" y="2721483"/>
            <a:ext cx="3566160" cy="3383280"/>
          </a:xfrm>
        </p:spPr>
        <p:txBody>
          <a:bodyPr/>
          <a:lstStyle>
            <a:lvl1pPr>
              <a:defRPr sz="165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1880" y="1999032"/>
            <a:ext cx="356616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1880" y="2719322"/>
            <a:ext cx="3566160" cy="3383280"/>
          </a:xfrm>
        </p:spPr>
        <p:txBody>
          <a:bodyPr/>
          <a:lstStyle>
            <a:lvl1pPr>
              <a:defRPr sz="165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034CC-47C1-420B-BAB0-8BAA82E5049D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6FC8FD-4CD1-4876-8EE3-EB2EE900E0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86681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034CC-47C1-420B-BAB0-8BAA82E5049D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6FC8FD-4CD1-4876-8EE3-EB2EE900E0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47389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034CC-47C1-420B-BAB0-8BAA82E5049D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6FC8FD-4CD1-4876-8EE3-EB2EE900E0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55358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7250" y="1097280"/>
            <a:ext cx="283464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3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29314" y="1097280"/>
            <a:ext cx="4149638" cy="4663440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7250" y="2834640"/>
            <a:ext cx="2834640" cy="292608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275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034CC-47C1-420B-BAB0-8BAA82E5049D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6FC8FD-4CD1-4876-8EE3-EB2EE900E0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34775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7250" y="1097280"/>
            <a:ext cx="283464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3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019107" y="1069847"/>
            <a:ext cx="4257703" cy="4645153"/>
          </a:xfrm>
        </p:spPr>
        <p:txBody>
          <a:bodyPr lIns="274320" tIns="182880" anchor="t">
            <a:normAutofit/>
          </a:bodyPr>
          <a:lstStyle>
            <a:lvl1pPr marL="0" indent="0">
              <a:buNone/>
              <a:defRPr sz="21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7250" y="2834640"/>
            <a:ext cx="2834640" cy="288036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275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034CC-47C1-420B-BAB0-8BAA82E5049D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6FC8FD-4CD1-4876-8EE3-EB2EE900E0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58576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82880" y="182880"/>
            <a:ext cx="8778240" cy="6492240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57250" y="609600"/>
            <a:ext cx="7406640" cy="1356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7251" y="2057400"/>
            <a:ext cx="7404653" cy="403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7247" y="6223829"/>
            <a:ext cx="174680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accent1"/>
                </a:solidFill>
              </a:defRPr>
            </a:lvl1pPr>
          </a:lstStyle>
          <a:p>
            <a:fld id="{05A034CC-47C1-420B-BAB0-8BAA82E5049D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961861" y="6223829"/>
            <a:ext cx="353833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7148" y="6223829"/>
            <a:ext cx="127966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accent1"/>
                </a:solidFill>
              </a:defRPr>
            </a:lvl1pPr>
          </a:lstStyle>
          <a:p>
            <a:fld id="{EC6FC8FD-4CD1-4876-8EE3-EB2EE900E0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9426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91" r:id="rId1"/>
    <p:sldLayoutId id="2147483992" r:id="rId2"/>
    <p:sldLayoutId id="2147483993" r:id="rId3"/>
    <p:sldLayoutId id="2147483994" r:id="rId4"/>
    <p:sldLayoutId id="2147483995" r:id="rId5"/>
    <p:sldLayoutId id="2147483996" r:id="rId6"/>
    <p:sldLayoutId id="2147483997" r:id="rId7"/>
    <p:sldLayoutId id="2147483998" r:id="rId8"/>
    <p:sldLayoutId id="2147483999" r:id="rId9"/>
    <p:sldLayoutId id="2147484000" r:id="rId10"/>
    <p:sldLayoutId id="214748400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171450" indent="-137160" algn="l" defTabSz="685800" rtl="0" eaLnBrk="1" latinLnBrk="0" hangingPunct="1">
        <a:lnSpc>
          <a:spcPct val="90000"/>
        </a:lnSpc>
        <a:spcBef>
          <a:spcPts val="1000"/>
        </a:spcBef>
        <a:buClr>
          <a:schemeClr val="accent1"/>
        </a:buClr>
        <a:buSzPct val="80000"/>
        <a:buFont typeface="Corbel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342900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8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548640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754380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920120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1100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6pPr>
      <a:lvl7pPr marL="1300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7pPr>
      <a:lvl8pPr marL="1500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8pPr>
      <a:lvl9pPr marL="1700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47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420" y="133814"/>
            <a:ext cx="8831766" cy="6623825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572322" y="5408342"/>
            <a:ext cx="6445405" cy="7359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Группа «</a:t>
            </a:r>
            <a:r>
              <a:rPr lang="ru-RU" sz="3200" b="1" dirty="0" err="1" smtClean="0"/>
              <a:t>Семицветик</a:t>
            </a:r>
            <a:r>
              <a:rPr lang="ru-RU" sz="3200" b="1" dirty="0" smtClean="0"/>
              <a:t>»</a:t>
            </a:r>
            <a:endParaRPr lang="ru-RU" sz="3200" b="1" dirty="0"/>
          </a:p>
        </p:txBody>
      </p:sp>
    </p:spTree>
    <p:extLst>
      <p:ext uri="{BB962C8B-B14F-4D97-AF65-F5344CB8AC3E}">
        <p14:creationId xmlns:p14="http://schemas.microsoft.com/office/powerpoint/2010/main" val="174035871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267" y="111509"/>
            <a:ext cx="8846636" cy="66349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526759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266" y="97572"/>
            <a:ext cx="8820615" cy="66154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414102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662103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лако 3"/>
          <p:cNvSpPr/>
          <p:nvPr/>
        </p:nvSpPr>
        <p:spPr>
          <a:xfrm>
            <a:off x="959004" y="1059366"/>
            <a:ext cx="7103327" cy="4661210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Не забудьте сфотографировать выполнение   работы, отправить фотографию своим воспитателям.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534701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722" y="108725"/>
            <a:ext cx="8772293" cy="65792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84495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1874" y="142180"/>
            <a:ext cx="8776008" cy="65820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93391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853" y="133815"/>
            <a:ext cx="8802029" cy="66015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79828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571" y="106012"/>
            <a:ext cx="8776009" cy="66516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87274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1873" y="181207"/>
            <a:ext cx="8753706" cy="65652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182871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117" y="117088"/>
            <a:ext cx="8809464" cy="66070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19332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418" y="144966"/>
            <a:ext cx="8831765" cy="6623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176926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117" y="150541"/>
            <a:ext cx="8809463" cy="66070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759853"/>
      </p:ext>
    </p:extLst>
  </p:cSld>
  <p:clrMapOvr>
    <a:masterClrMapping/>
  </p:clrMapOvr>
</p:sld>
</file>

<file path=ppt/theme/theme1.xml><?xml version="1.0" encoding="utf-8"?>
<a:theme xmlns:a="http://schemas.openxmlformats.org/drawingml/2006/main" name="Базис">
  <a:themeElements>
    <a:clrScheme name="Базис">
      <a:dk1>
        <a:srgbClr val="000000"/>
      </a:dk1>
      <a:lt1>
        <a:srgbClr val="FFFFFF"/>
      </a:lt1>
      <a:dk2>
        <a:srgbClr val="565349"/>
      </a:dk2>
      <a:lt2>
        <a:srgbClr val="DDDDDD"/>
      </a:lt2>
      <a:accent1>
        <a:srgbClr val="A6B727"/>
      </a:accent1>
      <a:accent2>
        <a:srgbClr val="DF5327"/>
      </a:accent2>
      <a:accent3>
        <a:srgbClr val="FE9E00"/>
      </a:accent3>
      <a:accent4>
        <a:srgbClr val="418AB3"/>
      </a:accent4>
      <a:accent5>
        <a:srgbClr val="D7D447"/>
      </a:accent5>
      <a:accent6>
        <a:srgbClr val="818183"/>
      </a:accent6>
      <a:hlink>
        <a:srgbClr val="F59E00"/>
      </a:hlink>
      <a:folHlink>
        <a:srgbClr val="B2B2B2"/>
      </a:folHlink>
    </a:clrScheme>
    <a:fontScheme name="Базис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Базис">
      <a:fillStyleLst>
        <a:solidFill>
          <a:schemeClr val="phClr"/>
        </a:solidFill>
        <a:solidFill>
          <a:schemeClr val="phClr">
            <a:tint val="55000"/>
            <a:satMod val="13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  <a:satMod val="105000"/>
              </a:schemeClr>
            </a:gs>
            <a:gs pos="100000">
              <a:schemeClr val="phClr"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27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95000"/>
            <a:satMod val="140000"/>
          </a:schemeClr>
        </a:solidFill>
        <a:solidFill>
          <a:schemeClr val="phClr">
            <a:tint val="90000"/>
            <a:shade val="85000"/>
            <a:satMod val="160000"/>
            <a:lumMod val="11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sis" id="{5665723A-49BA-4B57-8411-A56F8F207965}" vid="{90E45F77-AEFC-46EF-A7C1-5B338C297B0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TM03457444[[fn=Базис]]</Template>
  <TotalTime>71</TotalTime>
  <Words>15</Words>
  <Application>Microsoft Office PowerPoint</Application>
  <PresentationFormat>Экран (4:3)</PresentationFormat>
  <Paragraphs>2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5" baseType="lpstr">
      <vt:lpstr>Corbel</vt:lpstr>
      <vt:lpstr>Базис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Зелиха</dc:creator>
  <cp:lastModifiedBy>Зелиха</cp:lastModifiedBy>
  <cp:revision>6</cp:revision>
  <dcterms:created xsi:type="dcterms:W3CDTF">2020-04-13T10:57:28Z</dcterms:created>
  <dcterms:modified xsi:type="dcterms:W3CDTF">2020-04-13T12:32:51Z</dcterms:modified>
</cp:coreProperties>
</file>