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82" r:id="rId3"/>
    <p:sldId id="281" r:id="rId4"/>
    <p:sldId id="279" r:id="rId5"/>
    <p:sldId id="278" r:id="rId6"/>
    <p:sldId id="270" r:id="rId7"/>
    <p:sldId id="273" r:id="rId8"/>
    <p:sldId id="272" r:id="rId9"/>
    <p:sldId id="271" r:id="rId10"/>
    <p:sldId id="269" r:id="rId11"/>
    <p:sldId id="274" r:id="rId12"/>
    <p:sldId id="277" r:id="rId13"/>
    <p:sldId id="276" r:id="rId14"/>
    <p:sldId id="275" r:id="rId15"/>
    <p:sldId id="25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660"/>
  </p:normalViewPr>
  <p:slideViewPr>
    <p:cSldViewPr>
      <p:cViewPr varScale="1">
        <p:scale>
          <a:sx n="86" d="100"/>
          <a:sy n="86" d="100"/>
        </p:scale>
        <p:origin x="151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002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78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772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3059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498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184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221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598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851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58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66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35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81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319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43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23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26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C4AF21F-BE9E-45C8-ACF3-3D1E9784CAD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7547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6.xml"/><Relationship Id="rId4" Type="http://schemas.openxmlformats.org/officeDocument/2006/relationships/image" Target="../media/image1.jpeg"/><Relationship Id="rId9" Type="http://schemas.openxmlformats.org/officeDocument/2006/relationships/slide" Target="slide7.xml"/><Relationship Id="rId1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6.xml"/><Relationship Id="rId4" Type="http://schemas.openxmlformats.org/officeDocument/2006/relationships/image" Target="../media/image1.jpeg"/><Relationship Id="rId9" Type="http://schemas.openxmlformats.org/officeDocument/2006/relationships/slide" Target="slide7.xml"/><Relationship Id="rId1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6.xml"/><Relationship Id="rId4" Type="http://schemas.openxmlformats.org/officeDocument/2006/relationships/image" Target="../media/image1.jpeg"/><Relationship Id="rId9" Type="http://schemas.openxmlformats.org/officeDocument/2006/relationships/slide" Target="slide7.xml"/><Relationship Id="rId1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6.xml"/><Relationship Id="rId4" Type="http://schemas.openxmlformats.org/officeDocument/2006/relationships/image" Target="../media/image1.jpeg"/><Relationship Id="rId9" Type="http://schemas.openxmlformats.org/officeDocument/2006/relationships/slide" Target="slide7.xml"/><Relationship Id="rId1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6.xml"/><Relationship Id="rId4" Type="http://schemas.openxmlformats.org/officeDocument/2006/relationships/image" Target="../media/image1.jpeg"/><Relationship Id="rId9" Type="http://schemas.openxmlformats.org/officeDocument/2006/relationships/slide" Target="slide7.xml"/><Relationship Id="rId1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2.png"/><Relationship Id="rId3" Type="http://schemas.openxmlformats.org/officeDocument/2006/relationships/image" Target="../media/image1.jpeg"/><Relationship Id="rId7" Type="http://schemas.openxmlformats.org/officeDocument/2006/relationships/slide" Target="slide12.xml"/><Relationship Id="rId12" Type="http://schemas.openxmlformats.org/officeDocument/2006/relationships/slide" Target="slide1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5.xml"/><Relationship Id="rId5" Type="http://schemas.openxmlformats.org/officeDocument/2006/relationships/slide" Target="slide11.xml"/><Relationship Id="rId10" Type="http://schemas.openxmlformats.org/officeDocument/2006/relationships/slide" Target="slide13.xml"/><Relationship Id="rId4" Type="http://schemas.openxmlformats.org/officeDocument/2006/relationships/slide" Target="slide9.xml"/><Relationship Id="rId9" Type="http://schemas.openxmlformats.org/officeDocument/2006/relationships/slide" Target="slide6.xml"/><Relationship Id="rId1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6.xml"/><Relationship Id="rId4" Type="http://schemas.openxmlformats.org/officeDocument/2006/relationships/image" Target="../media/image1.jpeg"/><Relationship Id="rId9" Type="http://schemas.openxmlformats.org/officeDocument/2006/relationships/slide" Target="slide7.xml"/><Relationship Id="rId1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6.xml"/><Relationship Id="rId4" Type="http://schemas.openxmlformats.org/officeDocument/2006/relationships/image" Target="../media/image1.jpeg"/><Relationship Id="rId9" Type="http://schemas.openxmlformats.org/officeDocument/2006/relationships/slide" Target="slide7.xml"/><Relationship Id="rId1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6.xml"/><Relationship Id="rId4" Type="http://schemas.openxmlformats.org/officeDocument/2006/relationships/image" Target="../media/image1.jpeg"/><Relationship Id="rId9" Type="http://schemas.openxmlformats.org/officeDocument/2006/relationships/slide" Target="slide7.xml"/><Relationship Id="rId1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6.xml"/><Relationship Id="rId4" Type="http://schemas.openxmlformats.org/officeDocument/2006/relationships/image" Target="../media/image1.jpeg"/><Relationship Id="rId9" Type="http://schemas.openxmlformats.org/officeDocument/2006/relationships/slide" Target="slide7.xml"/><Relationship Id="rId1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6.xml"/><Relationship Id="rId4" Type="http://schemas.openxmlformats.org/officeDocument/2006/relationships/image" Target="../media/image1.jpeg"/><Relationship Id="rId9" Type="http://schemas.openxmlformats.org/officeDocument/2006/relationships/slide" Target="slide7.xml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  </a:t>
            </a: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842974" y="1268760"/>
            <a:ext cx="7458052" cy="39517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42974" y="1584047"/>
            <a:ext cx="73294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48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</a:rPr>
              <a:t>Познавательное </a:t>
            </a:r>
            <a:r>
              <a:rPr lang="ru-RU" altLang="ru-RU" sz="48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</a:rPr>
              <a:t>развитие </a:t>
            </a:r>
          </a:p>
          <a:p>
            <a:pPr algn="ctr">
              <a:spcBef>
                <a:spcPct val="0"/>
              </a:spcBef>
            </a:pPr>
            <a:r>
              <a:rPr lang="ru-RU" altLang="ru-RU" sz="48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</a:rPr>
              <a:t>Группа </a:t>
            </a:r>
            <a:r>
              <a:rPr lang="ru-RU" altLang="ru-RU" sz="48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</a:rPr>
              <a:t>«</a:t>
            </a:r>
            <a:r>
              <a:rPr lang="ru-RU" altLang="ru-RU" sz="4800" b="1" i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</a:rPr>
              <a:t>Семицветик</a:t>
            </a:r>
            <a:r>
              <a:rPr lang="ru-RU" altLang="ru-RU" sz="48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</a:rPr>
              <a:t>»</a:t>
            </a:r>
            <a:endParaRPr lang="ru-RU" altLang="ru-RU" sz="4800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27984" y="357166"/>
            <a:ext cx="4430296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A"/>
              </a:clrFrom>
              <a:clrTo>
                <a:srgbClr val="D5ECFA">
                  <a:alpha val="0"/>
                </a:srgbClr>
              </a:clrTo>
            </a:clrChange>
          </a:blip>
          <a:srcRect t="48575" r="77984"/>
          <a:stretch>
            <a:fillRect/>
          </a:stretch>
        </p:blipFill>
        <p:spPr>
          <a:xfrm>
            <a:off x="5286380" y="2071678"/>
            <a:ext cx="3071834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355976" y="285728"/>
            <a:ext cx="4430866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A"/>
              </a:clrFrom>
              <a:clrTo>
                <a:srgbClr val="D5ECFA">
                  <a:alpha val="0"/>
                </a:srgbClr>
              </a:clrTo>
            </a:clrChange>
          </a:blip>
          <a:srcRect l="20310" t="48575" r="59380"/>
          <a:stretch>
            <a:fillRect/>
          </a:stretch>
        </p:blipFill>
        <p:spPr>
          <a:xfrm>
            <a:off x="5357818" y="2000240"/>
            <a:ext cx="2833792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27984" y="285728"/>
            <a:ext cx="4536504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C"/>
              </a:clrFrom>
              <a:clrTo>
                <a:srgbClr val="D5ECFC">
                  <a:alpha val="0"/>
                </a:srgbClr>
              </a:clrTo>
            </a:clrChange>
          </a:blip>
          <a:srcRect l="40620" t="48575" r="39924"/>
          <a:stretch>
            <a:fillRect/>
          </a:stretch>
        </p:blipFill>
        <p:spPr>
          <a:xfrm>
            <a:off x="5286380" y="1857364"/>
            <a:ext cx="3030036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99992" y="285728"/>
            <a:ext cx="4464496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6ECF9"/>
              </a:clrFrom>
              <a:clrTo>
                <a:srgbClr val="D6ECF9">
                  <a:alpha val="0"/>
                </a:srgbClr>
              </a:clrTo>
            </a:clrChange>
          </a:blip>
          <a:srcRect l="59617" t="50000" r="20470" b="2375"/>
          <a:stretch>
            <a:fillRect/>
          </a:stretch>
        </p:blipFill>
        <p:spPr>
          <a:xfrm>
            <a:off x="5072264" y="1843314"/>
            <a:ext cx="3357190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355976" y="285728"/>
            <a:ext cx="4359428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7EBF6"/>
              </a:clrFrom>
              <a:clrTo>
                <a:srgbClr val="D7EBF6">
                  <a:alpha val="0"/>
                </a:srgbClr>
              </a:clrTo>
            </a:clrChange>
          </a:blip>
          <a:srcRect l="78434" t="49170" r="579" b="2567"/>
          <a:stretch>
            <a:fillRect/>
          </a:stretch>
        </p:blipFill>
        <p:spPr>
          <a:xfrm>
            <a:off x="5143504" y="1857364"/>
            <a:ext cx="3120000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25523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87624" y="1988840"/>
            <a:ext cx="6960836" cy="138499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 забудьте сфотографировать выполнение   работы, отправить фотографию своим воспитателям.</a:t>
            </a:r>
          </a:p>
        </p:txBody>
      </p:sp>
      <p:sp>
        <p:nvSpPr>
          <p:cNvPr id="6" name="Управляющая кнопка: домой 5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" action="ppaction://hlinkshowjump?jump=firstslide" highlightClick="1"/>
          </p:cNvPr>
          <p:cNvSpPr/>
          <p:nvPr/>
        </p:nvSpPr>
        <p:spPr>
          <a:xfrm>
            <a:off x="1571604" y="6215082"/>
            <a:ext cx="1071570" cy="428628"/>
          </a:xfrm>
          <a:prstGeom prst="actionButtonRetur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619672" y="1916832"/>
            <a:ext cx="6264696" cy="194421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2132856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Веселая математика</a:t>
            </a:r>
            <a:endParaRPr lang="ru-RU" sz="3600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81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7500958" y="6215082"/>
            <a:ext cx="928694" cy="428628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785918" y="285728"/>
            <a:ext cx="5786478" cy="80021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Как работать с презентацией</a:t>
            </a:r>
          </a:p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42910" y="2071678"/>
            <a:ext cx="79296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Необходимо назвать любую цифру от 1 до 10, найти ее на экране и нажать. Появится определенное количество предметов, сосчитав их, еще раз назвать цифру.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Можно обсудить цвет предмета, форму, предназначение.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19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kartinki_cifr_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17" name="Рисунок 16" descr="kartinki_cifr_1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19" name="Рисунок 18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0" name="Рисунок 19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3" name="Рисунок 2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4" name="Рисунок 2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5" name="Рисунок 2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9" name="Рисунок 28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0" name="Рисунок 29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pic>
        <p:nvPicPr>
          <p:cNvPr id="27" name="Рисунок 26" descr="23305662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778887e923d7f54a3fe64457c0808b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29124" y="1714488"/>
            <a:ext cx="4320000" cy="324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15" name="Управляющая кнопка: домой 14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pic>
        <p:nvPicPr>
          <p:cNvPr id="15" name="Рисунок 14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A"/>
              </a:clrFrom>
              <a:clrTo>
                <a:srgbClr val="D5ECFA">
                  <a:alpha val="0"/>
                </a:srgbClr>
              </a:clrTo>
            </a:clrChange>
          </a:blip>
          <a:srcRect r="78434" b="51425"/>
          <a:stretch>
            <a:fillRect/>
          </a:stretch>
        </p:blipFill>
        <p:spPr>
          <a:xfrm>
            <a:off x="5193803" y="1629000"/>
            <a:ext cx="3185549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4499992" y="308142"/>
            <a:ext cx="4536504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4ECF8"/>
              </a:clrFrom>
              <a:clrTo>
                <a:srgbClr val="D4ECF8">
                  <a:alpha val="0"/>
                </a:srgbClr>
              </a:clrTo>
            </a:clrChange>
          </a:blip>
          <a:srcRect l="20310" r="59380" b="51425"/>
          <a:stretch>
            <a:fillRect/>
          </a:stretch>
        </p:blipFill>
        <p:spPr>
          <a:xfrm>
            <a:off x="5220072" y="1857364"/>
            <a:ext cx="3209184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4283968" y="308142"/>
            <a:ext cx="4436016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Найди </a:t>
            </a:r>
            <a:r>
              <a:rPr lang="ru-RU" b="1" dirty="0" err="1" smtClean="0"/>
              <a:t>цыфру</a:t>
            </a:r>
            <a:endParaRPr lang="ru-RU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A"/>
              </a:clrFrom>
              <a:clrTo>
                <a:srgbClr val="D5ECFA">
                  <a:alpha val="0"/>
                </a:srgbClr>
              </a:clrTo>
            </a:clrChange>
          </a:blip>
          <a:srcRect l="40620" r="41101" b="51425"/>
          <a:stretch>
            <a:fillRect/>
          </a:stretch>
        </p:blipFill>
        <p:spPr>
          <a:xfrm>
            <a:off x="5220072" y="1928802"/>
            <a:ext cx="3052060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4214778" y="308142"/>
            <a:ext cx="4505206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CEEF8"/>
              </a:clrFrom>
              <a:clrTo>
                <a:srgbClr val="DCEEF8">
                  <a:alpha val="0"/>
                </a:srgbClr>
              </a:clrTo>
            </a:clrChange>
          </a:blip>
          <a:srcRect l="58899" r="20791" b="51425"/>
          <a:stretch>
            <a:fillRect/>
          </a:stretch>
        </p:blipFill>
        <p:spPr>
          <a:xfrm>
            <a:off x="5291158" y="1565992"/>
            <a:ext cx="3000000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4355976" y="308142"/>
            <a:ext cx="460851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355976" y="285728"/>
            <a:ext cx="4502304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A"/>
              </a:clrFrom>
              <a:clrTo>
                <a:srgbClr val="D5ECFA">
                  <a:alpha val="0"/>
                </a:srgbClr>
              </a:clrTo>
            </a:clrChange>
          </a:blip>
          <a:srcRect l="78932" b="50000"/>
          <a:stretch>
            <a:fillRect/>
          </a:stretch>
        </p:blipFill>
        <p:spPr>
          <a:xfrm>
            <a:off x="5357818" y="2071678"/>
            <a:ext cx="3023352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215</TotalTime>
  <Words>164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Зелиха</cp:lastModifiedBy>
  <cp:revision>30</cp:revision>
  <dcterms:created xsi:type="dcterms:W3CDTF">2018-03-24T10:32:21Z</dcterms:created>
  <dcterms:modified xsi:type="dcterms:W3CDTF">2020-04-13T12:36:15Z</dcterms:modified>
</cp:coreProperties>
</file>