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E61E"/>
    <a:srgbClr val="F50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8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3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407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74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9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2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98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658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99A1-5FC1-40EA-8496-261BAAB990B6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5DC4-8EAD-4204-BF7C-C2A43B562F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3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shulka" pitchFamily="2" charset="0"/>
              </a:rPr>
              <a:t>«Чудеса нетрадиционной техники рисования»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shulka" pitchFamily="2" charset="0"/>
            </a:endParaRPr>
          </a:p>
        </p:txBody>
      </p:sp>
      <p:pic>
        <p:nvPicPr>
          <p:cNvPr id="2052" name="Picture 4" descr="https://firsova-ivant-dou8.edumsko.ru/uploads/6000/23364/persona/articles/.thumbs/479913_original.jpg?14730884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3576538" cy="237805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09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пейзажная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6" y="1556792"/>
            <a:ext cx="3388692" cy="46518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7967" y="2348880"/>
            <a:ext cx="4682844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4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8337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тычками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жесткой кисти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Иногда, рисуя животных, мы закрашиваем их шерсть одним сплошным цветом. Шерсть получается гладкой, прилизанной. Как же можно передать пушистость меха животного или объемность поверхности?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Один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из них - с помощью тычков жесткой кистью. Особая пушистость или колючесть получается только при использовании совершенно сухой кисточки с небольшим количеством краски.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83083" y="3440073"/>
            <a:ext cx="2202969" cy="29317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55976" y="3284984"/>
            <a:ext cx="2790570" cy="30868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05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зубной щеткой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для рисования падающего снега, звездного неба, для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тонирования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листа. Для получения силуэтного изображения на фоне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применяют шаблоны, а для многослойного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 несколько шаблонов. Их можно заготовить заранее или сделать в процессе занятия вместе с детьми все зависит от цели, задач, время занятия, умений и навыков  детей. Обучение детей технике многослойного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рекомендую начинать после того, как освоят  простой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набрызг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396" y="3791162"/>
            <a:ext cx="3982604" cy="2669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3775032"/>
            <a:ext cx="2332727" cy="28133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21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2" y="38396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мыльным пузырями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0892" y="134076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Мыльные пузыри – переливающиеся всеми цветами радуги, всегда вызывают улыбку и восторг. А вы знаете, что мыльными пузырями можно рисовать? Это очень интересная техника, она порадует и взрослых, и детей. Можно не только дуть пузыри, но и делать их цветными, переносить на бумагу.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15816" y="3356992"/>
            <a:ext cx="3673272" cy="27549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0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74" y="2133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ватными палочками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135633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Рисование ватными палочками можно назвать одним из видов пуантилизма. Пуантилизм – это уникальное течение в живописи, которое в переводе с французского языка означает «писать по точкам». Картины такого плана писали многие художники. Например, шедеврами признаны картины Жоржа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Сёра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64207" y="3449573"/>
            <a:ext cx="3685075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9776" y="3284984"/>
            <a:ext cx="3888432" cy="27774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9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9776" y="936720"/>
            <a:ext cx="80032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Название техники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происхождения, означает натирание. Лист бумаги располагается на плоском рельефном предмете. Затем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перемещаясь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восковым мелком или не заточенным карандашом по поверхности, получаем оттиск, имитирующий основную фактуру. Чтобы выполнить рисунок, ребёнку требуется некоторое усилие, т. к. мелок приходится держать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«плашмя». Но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упражнение полезно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способствует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мелкой моторики.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3356992"/>
            <a:ext cx="2448133" cy="2943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600" y="3645024"/>
            <a:ext cx="3888432" cy="2752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(от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gratter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скрести, царапать) - это способ процарапывания заострённым предметом грунтованного листа. Многим он известен, как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«Цап-царапки».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очень нравится это смешное название и они легко запоминают эту технику.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19546" y="3284984"/>
            <a:ext cx="3264364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3068960"/>
            <a:ext cx="5112429" cy="28757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1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809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вилкой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24769"/>
            <a:ext cx="800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Казалось бы, простая одноразовая вилка – обычный столовый прибор, но как оказывается при помощи нее можно рисовать красками замечательные </a:t>
            </a: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34233" y="3933044"/>
            <a:ext cx="2357886" cy="24482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4151" y="2735625"/>
            <a:ext cx="2907729" cy="23411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92119" y="2674020"/>
            <a:ext cx="2799778" cy="20514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относительно новая, нетрадиционная техника рисования, которая привлекает к себе внимание и детей и взрослых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имеет два смысловых корня: «графия» - создавать, изображать, а первая половина слова «пластилин» подразумевает материал, при помощи которого осуществляется осуществление замысла.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относится к нетрадиционным художественным техникам, она заключается в рисовании пластилином на картоне.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32697" y="3843050"/>
            <a:ext cx="1892614" cy="2664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4004668"/>
            <a:ext cx="3121137" cy="23408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64932" y="3843050"/>
            <a:ext cx="1813372" cy="26640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0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печатками из 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 и фруктов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390608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рисовать, используя штампы и печати. Одно движение – и на чистой бумаге вдруг как по волшебству появляется рисунок. Печати и штампы расширяют возможности ребенка – с ними без особых усилий даже годовалый малыш может создать красивую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картинку. Это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один интересный способ рисования, который будет еще интереснее, если использовать не совсем обычные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штампы: например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штампы из яблок и других фруктов, из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3706445"/>
            <a:ext cx="2160240" cy="25929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79674" y="3843048"/>
            <a:ext cx="3549526" cy="23197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69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изобразительные техники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2708920"/>
            <a:ext cx="80032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–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это эффективное средство изображения, включающее новые художественно-выразительные приемы создания художественного образа, композиции и колорита, позволяющее обеспечить наибольшую выразительность образа в творческой работе, чтобы у детей не создавалось шаблона.</a:t>
            </a:r>
          </a:p>
        </p:txBody>
      </p:sp>
    </p:spTree>
    <p:extLst>
      <p:ext uri="{BB962C8B-B14F-4D97-AF65-F5344CB8AC3E}">
        <p14:creationId xmlns:p14="http://schemas.microsoft.com/office/powerpoint/2010/main" val="6645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листьями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2226"/>
            <a:ext cx="8003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нетрадиционная техника рисования с детьми дошкольного возраста, позволяющая получить интересную фактуру изображения с помощью красок. В этой технике используются натуральные листья деревьев.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50477" y="2880799"/>
            <a:ext cx="3764315" cy="286367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3068114"/>
            <a:ext cx="4537011" cy="28811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30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0032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отличный способ весело и с пользой провести время, поэкспериментировать с красками, создать необычные образы. Раздувая кляксы нельзя точно предугадать, как они разойдутся, перельются друг в друга, и каков будет окончательный результат. Такое занятие будет интересно и взрослым и детям. Причем не только интересно - но и полезно: например, в качестве артикуляционной гимнастики. Также рисование выдуванием через соломинку укрепляет здоровье и силу легких и дыхательной системы (что особенно полезно при кашле).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8636" y="3899757"/>
            <a:ext cx="3749080" cy="25307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3899757"/>
            <a:ext cx="1913284" cy="25108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41676" y="3764648"/>
            <a:ext cx="1830315" cy="25108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8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760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07904" y="1988840"/>
            <a:ext cx="5061487" cy="37961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3997" y="1230605"/>
            <a:ext cx="3060267" cy="21824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31640" y="3717032"/>
            <a:ext cx="2251857" cy="27901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4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432048" cy="33759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снятию детских страхов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уверенность в своих силах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пространственное мышление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в детях свободно выражать свой замысел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Побуждает детей к творческим поискам и решениям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умение детей действовать с разнообразным материалом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чувство композиции, ритма, колорита, чувство фактурности и объёмности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мелкую моторику рук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Развивает творческие способности, воображение и полёт фантазии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 время деятельности дети получают эстетическое удовольствие.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4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способов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Blip>
                <a:blip r:embed="rId2"/>
              </a:buBlip>
            </a:pPr>
            <a:r>
              <a:rPr lang="ru-RU" dirty="0" smtClean="0"/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(предметная, пейзажная);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тычками жесткой кистью 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зубной щеткой;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мыльными пузырями;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Фроттаж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вилкой;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Оттиск печатками из овощей и фруктов;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Отпечатки листьями;</a:t>
            </a:r>
          </a:p>
          <a:p>
            <a:pPr>
              <a:buBlip>
                <a:blip r:embed="rId2"/>
              </a:buBlip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многое другое.</a:t>
            </a:r>
          </a:p>
          <a:p>
            <a:pPr>
              <a:buBlip>
                <a:blip r:embed="rId2"/>
              </a:buBlip>
            </a:pPr>
            <a:endParaRPr lang="ru-RU" dirty="0" smtClean="0"/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6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50F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endParaRPr lang="ru-RU" b="1" dirty="0">
              <a:solidFill>
                <a:srgbClr val="F50F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Печать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от руки - очень интересный игровой прием. Рисование с помощью ладошек одно из любимых детских занятий. Оно не только дарит радость творчества, увлекает и удивляет, но и всякий раз убеждает детей в том, что их ладошки необыкновенные, волшебные. </a:t>
            </a:r>
          </a:p>
        </p:txBody>
      </p:sp>
      <p:pic>
        <p:nvPicPr>
          <p:cNvPr id="1026" name="Picture 2" descr="http://www.igrushki-rukami-svoimi.ru/wp-content/uploads/2016/01/Risuem-ladoshkami-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3533335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55976" y="3259052"/>
            <a:ext cx="3533335" cy="26441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5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598" y="260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44E6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  <a:endParaRPr lang="ru-RU" b="1" dirty="0">
              <a:solidFill>
                <a:srgbClr val="44E6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7576" y="1015458"/>
            <a:ext cx="8003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Пальцевая живопись - очень простая техника рисования. Детям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младшего возраста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еще трудно хорошо владеть кистью и карандашом, но им свойственно все исследовать пальчиками, поэтому нужно использовать эту природную способность детей. Пальчиковый прием помогает ребенку органично почувствовать материал (гуашь, акварель, ее свойства вязкость, бархатистость красочного слоя, яркость,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фантазийность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отпечатка.)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07904" y="3445375"/>
            <a:ext cx="3672407" cy="29073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3374677"/>
            <a:ext cx="2323533" cy="31046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24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мятой бумагой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879359"/>
            <a:ext cx="2472551" cy="34035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9912" y="3063736"/>
            <a:ext cx="4108886" cy="29853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1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384" y="1124744"/>
            <a:ext cx="80032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Монотипия считается одной из простейших нетрадиционных техник рисования (от греческого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monos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один,единый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и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tupos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- отпечаток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).</a:t>
            </a:r>
          </a:p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Это простая, но удивительная техника рисования красками (акварелью, гуашью и пр.). Она заключается в том, что рисунок рисуется на одной стороне поверхности и отпечатывается на другую.</a:t>
            </a:r>
          </a:p>
          <a:p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Полученный отпечаток всегда уникален, т. к. создать две одинаковых работы невозможно. Полученные кляксы можно оставить в первоначальном виде, или продумать подходящий образ и дорисовать недостающие детали. Количество красок в монотипии - любое.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93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9102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предметная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993677"/>
            <a:ext cx="4198209" cy="29474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1993677"/>
            <a:ext cx="4108886" cy="29339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3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1113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«Чудеса нетрадиционной техники рисования»</vt:lpstr>
      <vt:lpstr>Нетрадиционные изобразительные техники </vt:lpstr>
      <vt:lpstr>Проведение творческой художественной деятельности с использованием нетрадиционных техник:</vt:lpstr>
      <vt:lpstr>Виды нетрадиционных способов</vt:lpstr>
      <vt:lpstr>Рисование ладошкой</vt:lpstr>
      <vt:lpstr>Рисование пальчиками</vt:lpstr>
      <vt:lpstr>Рисование мятой бумагой</vt:lpstr>
      <vt:lpstr>Монотипия</vt:lpstr>
      <vt:lpstr>Монотипия предметная</vt:lpstr>
      <vt:lpstr>Монотипия пейзажная</vt:lpstr>
      <vt:lpstr>Рисование тычками  жесткой кисти</vt:lpstr>
      <vt:lpstr>«Набрызг» зубной щеткой</vt:lpstr>
      <vt:lpstr>Рисуем мыльным пузырями</vt:lpstr>
      <vt:lpstr>Рисование  ватными палочками</vt:lpstr>
      <vt:lpstr>«Фроттаж»</vt:lpstr>
      <vt:lpstr>«Граттаж»</vt:lpstr>
      <vt:lpstr>Рисование вилкой</vt:lpstr>
      <vt:lpstr>«Пластилинография»</vt:lpstr>
      <vt:lpstr>Оттиск печатками из   овощей и фруктов</vt:lpstr>
      <vt:lpstr>Отпечатки листьями</vt:lpstr>
      <vt:lpstr>Кляксография</vt:lpstr>
      <vt:lpstr>Кляксография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User</cp:lastModifiedBy>
  <cp:revision>51</cp:revision>
  <dcterms:created xsi:type="dcterms:W3CDTF">2015-02-12T11:22:36Z</dcterms:created>
  <dcterms:modified xsi:type="dcterms:W3CDTF">2020-04-13T11:58:12Z</dcterms:modified>
</cp:coreProperties>
</file>