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</p:sldMasterIdLst>
  <p:notesMasterIdLst>
    <p:notesMasterId r:id="rId21"/>
  </p:notesMasterIdLst>
  <p:sldIdLst>
    <p:sldId id="256" r:id="rId2"/>
    <p:sldId id="259" r:id="rId3"/>
    <p:sldId id="274" r:id="rId4"/>
    <p:sldId id="265" r:id="rId5"/>
    <p:sldId id="257" r:id="rId6"/>
    <p:sldId id="260" r:id="rId7"/>
    <p:sldId id="261" r:id="rId8"/>
    <p:sldId id="267" r:id="rId9"/>
    <p:sldId id="270" r:id="rId10"/>
    <p:sldId id="262" r:id="rId11"/>
    <p:sldId id="271" r:id="rId12"/>
    <p:sldId id="272" r:id="rId13"/>
    <p:sldId id="268" r:id="rId14"/>
    <p:sldId id="269" r:id="rId15"/>
    <p:sldId id="266" r:id="rId16"/>
    <p:sldId id="264" r:id="rId17"/>
    <p:sldId id="273" r:id="rId18"/>
    <p:sldId id="263" r:id="rId19"/>
    <p:sldId id="275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5B0072-0111-4F5B-BC8C-FF28A39A03E4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8CD2AE-CB04-486E-9113-0FA5C81CFF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055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8CD2AE-CB04-486E-9113-0FA5C81CFFE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039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8CD2AE-CB04-486E-9113-0FA5C81CFFEF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705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3819-9816-450B-8FBB-625344E150B3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ED5B1-1887-4DC9-B7A9-29169F75B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02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3819-9816-450B-8FBB-625344E150B3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ED5B1-1887-4DC9-B7A9-29169F75B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187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3819-9816-450B-8FBB-625344E150B3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ED5B1-1887-4DC9-B7A9-29169F75B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183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3819-9816-450B-8FBB-625344E150B3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ED5B1-1887-4DC9-B7A9-29169F75B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23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3819-9816-450B-8FBB-625344E150B3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ED5B1-1887-4DC9-B7A9-29169F75B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721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3819-9816-450B-8FBB-625344E150B3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ED5B1-1887-4DC9-B7A9-29169F75B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19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3819-9816-450B-8FBB-625344E150B3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ED5B1-1887-4DC9-B7A9-29169F75B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361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3819-9816-450B-8FBB-625344E150B3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ED5B1-1887-4DC9-B7A9-29169F75B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108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3819-9816-450B-8FBB-625344E150B3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ED5B1-1887-4DC9-B7A9-29169F75B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609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3819-9816-450B-8FBB-625344E150B3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ED5B1-1887-4DC9-B7A9-29169F75B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21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3819-9816-450B-8FBB-625344E150B3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ED5B1-1887-4DC9-B7A9-29169F75B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253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63819-9816-450B-8FBB-625344E150B3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ED5B1-1887-4DC9-B7A9-29169F75B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107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9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Природная зона тайга</a:t>
            </a:r>
            <a:endParaRPr lang="ru-RU" sz="9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792511"/>
            <a:ext cx="9144000" cy="2649655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Автор:</a:t>
            </a:r>
          </a:p>
          <a:p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Крылова Анна Владимировна,</a:t>
            </a:r>
          </a:p>
          <a:p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ГБОУ школа № 555 "Белогорье" с углубленным изучением английского языка Приморского района 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Санкт-Петербурга</a:t>
            </a:r>
          </a:p>
          <a:p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4б класс</a:t>
            </a:r>
          </a:p>
          <a:p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2019 год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74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Прирученный лось</a:t>
            </a:r>
            <a:endParaRPr lang="ru-RU" sz="32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2384635"/>
            <a:ext cx="5181600" cy="3233318"/>
          </a:xfrm>
        </p:spPr>
      </p:pic>
      <p:pic>
        <p:nvPicPr>
          <p:cNvPr id="13" name="Объект 12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8" y="2058194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3819218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Утка-гоголь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788" y="2110923"/>
            <a:ext cx="5157787" cy="3123486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3198" y="1830372"/>
            <a:ext cx="5082190" cy="3684588"/>
          </a:xfrm>
        </p:spPr>
      </p:pic>
    </p:spTree>
    <p:extLst>
      <p:ext uri="{BB962C8B-B14F-4D97-AF65-F5344CB8AC3E}">
        <p14:creationId xmlns:p14="http://schemas.microsoft.com/office/powerpoint/2010/main" val="264249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7232" y="462818"/>
            <a:ext cx="3803233" cy="41882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Тетерев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385748" y="1857211"/>
            <a:ext cx="3803233" cy="823912"/>
          </a:xfrm>
        </p:spPr>
        <p:txBody>
          <a:bodyPr/>
          <a:lstStyle/>
          <a:p>
            <a:pPr algn="ctr"/>
            <a:r>
              <a:rPr lang="ru-RU" dirty="0" smtClean="0"/>
              <a:t>Глухарь</a:t>
            </a:r>
            <a:endParaRPr lang="ru-RU" dirty="0"/>
          </a:p>
        </p:txBody>
      </p:sp>
      <p:sp>
        <p:nvSpPr>
          <p:cNvPr id="7" name="Текст 4"/>
          <p:cNvSpPr txBox="1">
            <a:spLocks/>
          </p:cNvSpPr>
          <p:nvPr/>
        </p:nvSpPr>
        <p:spPr>
          <a:xfrm>
            <a:off x="8275295" y="462818"/>
            <a:ext cx="3803233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/>
              <a:t>Рябчик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6259" y="2712565"/>
            <a:ext cx="4042695" cy="236876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200" y="837266"/>
            <a:ext cx="3801995" cy="269398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7534" y="1318172"/>
            <a:ext cx="3290137" cy="220413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7534" y="4433057"/>
            <a:ext cx="3294203" cy="2197208"/>
          </a:xfrm>
          <a:prstGeom prst="rect">
            <a:avLst/>
          </a:prstGeom>
        </p:spPr>
      </p:pic>
      <p:sp>
        <p:nvSpPr>
          <p:cNvPr id="14" name="Текст 4"/>
          <p:cNvSpPr txBox="1">
            <a:spLocks/>
          </p:cNvSpPr>
          <p:nvPr/>
        </p:nvSpPr>
        <p:spPr>
          <a:xfrm>
            <a:off x="8188981" y="3565726"/>
            <a:ext cx="3803233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/>
              <a:t>Дятел</a:t>
            </a:r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16" y="4106360"/>
            <a:ext cx="3797664" cy="2531776"/>
          </a:xfrm>
          <a:prstGeom prst="rect">
            <a:avLst/>
          </a:prstGeom>
        </p:spPr>
      </p:pic>
      <p:sp>
        <p:nvSpPr>
          <p:cNvPr id="16" name="Текст 2"/>
          <p:cNvSpPr txBox="1">
            <a:spLocks/>
          </p:cNvSpPr>
          <p:nvPr/>
        </p:nvSpPr>
        <p:spPr>
          <a:xfrm>
            <a:off x="319313" y="3687538"/>
            <a:ext cx="3803233" cy="418822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/>
              <a:t>Клёст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4485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7" grpId="0"/>
      <p:bldP spid="14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56" y="2112545"/>
            <a:ext cx="3662363" cy="2441575"/>
          </a:xfrm>
        </p:spPr>
      </p:pic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7129" y="1033093"/>
            <a:ext cx="3661190" cy="823912"/>
          </a:xfrm>
        </p:spPr>
        <p:txBody>
          <a:bodyPr/>
          <a:lstStyle/>
          <a:p>
            <a:r>
              <a:rPr lang="ru-RU" dirty="0" smtClean="0"/>
              <a:t>Бурундук</a:t>
            </a:r>
            <a:endParaRPr lang="ru-RU" dirty="0"/>
          </a:p>
        </p:txBody>
      </p:sp>
      <p:sp>
        <p:nvSpPr>
          <p:cNvPr id="14" name="Текст 7"/>
          <p:cNvSpPr>
            <a:spLocks noGrp="1"/>
          </p:cNvSpPr>
          <p:nvPr>
            <p:ph type="body" idx="1"/>
          </p:nvPr>
        </p:nvSpPr>
        <p:spPr>
          <a:xfrm>
            <a:off x="4347097" y="2358500"/>
            <a:ext cx="3503726" cy="823912"/>
          </a:xfrm>
        </p:spPr>
        <p:txBody>
          <a:bodyPr/>
          <a:lstStyle/>
          <a:p>
            <a:pPr algn="ctr"/>
            <a:r>
              <a:rPr lang="ru-RU" dirty="0" smtClean="0"/>
              <a:t>Заяц</a:t>
            </a:r>
            <a:endParaRPr lang="ru-RU" dirty="0"/>
          </a:p>
        </p:txBody>
      </p:sp>
      <p:pic>
        <p:nvPicPr>
          <p:cNvPr id="20" name="Объект 19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7528" y="3554413"/>
            <a:ext cx="3503294" cy="2919412"/>
          </a:xfrm>
        </p:spPr>
      </p:pic>
      <p:sp>
        <p:nvSpPr>
          <p:cNvPr id="19" name="Текст 7"/>
          <p:cNvSpPr>
            <a:spLocks noGrp="1"/>
          </p:cNvSpPr>
          <p:nvPr>
            <p:ph type="body" idx="1"/>
          </p:nvPr>
        </p:nvSpPr>
        <p:spPr>
          <a:xfrm>
            <a:off x="8298449" y="1178719"/>
            <a:ext cx="3661190" cy="823912"/>
          </a:xfrm>
        </p:spPr>
        <p:txBody>
          <a:bodyPr/>
          <a:lstStyle/>
          <a:p>
            <a:pPr algn="ctr"/>
            <a:r>
              <a:rPr lang="ru-RU" dirty="0" smtClean="0"/>
              <a:t>Белка</a:t>
            </a:r>
            <a:endParaRPr lang="ru-RU" dirty="0"/>
          </a:p>
        </p:txBody>
      </p:sp>
      <p:pic>
        <p:nvPicPr>
          <p:cNvPr id="22" name="Объект 21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0" y="2300486"/>
            <a:ext cx="3798888" cy="2849166"/>
          </a:xfrm>
        </p:spPr>
      </p:pic>
    </p:spTree>
    <p:extLst>
      <p:ext uri="{BB962C8B-B14F-4D97-AF65-F5344CB8AC3E}">
        <p14:creationId xmlns:p14="http://schemas.microsoft.com/office/powerpoint/2010/main" val="914782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4" grpId="0" build="p"/>
      <p:bldP spid="1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684534" y="612746"/>
            <a:ext cx="4815830" cy="372001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Соболь</a:t>
            </a:r>
            <a:endParaRPr lang="ru-RU" dirty="0"/>
          </a:p>
        </p:txBody>
      </p:sp>
      <p:sp>
        <p:nvSpPr>
          <p:cNvPr id="19" name="Текст 7"/>
          <p:cNvSpPr>
            <a:spLocks noGrp="1"/>
          </p:cNvSpPr>
          <p:nvPr>
            <p:ph type="body" idx="1"/>
          </p:nvPr>
        </p:nvSpPr>
        <p:spPr>
          <a:xfrm>
            <a:off x="719252" y="3407503"/>
            <a:ext cx="4746395" cy="322031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/>
              <a:t>Колонок</a:t>
            </a:r>
            <a:endParaRPr lang="ru-RU" dirty="0"/>
          </a:p>
        </p:txBody>
      </p:sp>
      <p:pic>
        <p:nvPicPr>
          <p:cNvPr id="16" name="Объект 1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0599" y="1039813"/>
            <a:ext cx="3158239" cy="2103437"/>
          </a:xfr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12787" y="519246"/>
            <a:ext cx="4746395" cy="372001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Горностай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4256" y="1039813"/>
            <a:ext cx="3156388" cy="2103437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925" y="3784600"/>
            <a:ext cx="3941050" cy="2625725"/>
          </a:xfrm>
        </p:spPr>
      </p:pic>
      <p:sp>
        <p:nvSpPr>
          <p:cNvPr id="21" name="Текст 7"/>
          <p:cNvSpPr>
            <a:spLocks noGrp="1"/>
          </p:cNvSpPr>
          <p:nvPr>
            <p:ph type="body" idx="1"/>
          </p:nvPr>
        </p:nvSpPr>
        <p:spPr>
          <a:xfrm>
            <a:off x="7012787" y="3407503"/>
            <a:ext cx="4746395" cy="322031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/>
              <a:t>Куница</a:t>
            </a:r>
            <a:endParaRPr lang="ru-RU" dirty="0"/>
          </a:p>
        </p:txBody>
      </p:sp>
      <p:pic>
        <p:nvPicPr>
          <p:cNvPr id="26" name="Объект 25"/>
          <p:cNvPicPr>
            <a:picLocks noGrp="1" noChangeAspect="1"/>
          </p:cNvPicPr>
          <p:nvPr>
            <p:ph sz="half" idx="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5611" y="3784600"/>
            <a:ext cx="3500966" cy="2625725"/>
          </a:xfrm>
        </p:spPr>
      </p:pic>
    </p:spTree>
    <p:extLst>
      <p:ext uri="{BB962C8B-B14F-4D97-AF65-F5344CB8AC3E}">
        <p14:creationId xmlns:p14="http://schemas.microsoft.com/office/powerpoint/2010/main" val="2486418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9" grpId="0" build="p"/>
      <p:bldP spid="3" grpId="0" build="p"/>
      <p:bldP spid="2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Хищники</a:t>
            </a:r>
            <a:endParaRPr lang="ru-RU" sz="32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839787" y="5499407"/>
            <a:ext cx="5157787" cy="823912"/>
          </a:xfrm>
        </p:spPr>
        <p:txBody>
          <a:bodyPr/>
          <a:lstStyle/>
          <a:p>
            <a:pPr algn="ctr"/>
            <a:r>
              <a:rPr lang="ru-RU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Рысь</a:t>
            </a:r>
            <a:endParaRPr lang="ru-RU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307201" y="5499407"/>
            <a:ext cx="5048188" cy="823912"/>
          </a:xfrm>
        </p:spPr>
        <p:txBody>
          <a:bodyPr/>
          <a:lstStyle/>
          <a:p>
            <a:pPr algn="ctr"/>
            <a:r>
              <a:rPr lang="ru-RU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Росомаха</a:t>
            </a:r>
            <a:endParaRPr lang="ru-RU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788" y="1690688"/>
            <a:ext cx="5157787" cy="3438524"/>
          </a:xfrm>
        </p:spPr>
      </p:pic>
      <p:pic>
        <p:nvPicPr>
          <p:cNvPr id="13" name="Объект 12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7200" y="1692838"/>
            <a:ext cx="5048188" cy="3436374"/>
          </a:xfrm>
        </p:spPr>
      </p:pic>
    </p:spTree>
    <p:extLst>
      <p:ext uri="{BB962C8B-B14F-4D97-AF65-F5344CB8AC3E}">
        <p14:creationId xmlns:p14="http://schemas.microsoft.com/office/powerpoint/2010/main" val="605287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Немногие земноводные могут выжить в тайге</a:t>
            </a:r>
            <a:endParaRPr lang="ru-RU" sz="32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Амурская лягушка</a:t>
            </a:r>
            <a:endParaRPr lang="ru-RU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Дальневосточная лягушка</a:t>
            </a:r>
            <a:endParaRPr lang="ru-RU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788" y="2571156"/>
            <a:ext cx="5157787" cy="3552425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7402" y="2505075"/>
            <a:ext cx="4912784" cy="3684588"/>
          </a:xfrm>
        </p:spPr>
      </p:pic>
    </p:spTree>
    <p:extLst>
      <p:ext uri="{BB962C8B-B14F-4D97-AF65-F5344CB8AC3E}">
        <p14:creationId xmlns:p14="http://schemas.microsoft.com/office/powerpoint/2010/main" val="3935849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Пресмыкающиеся</a:t>
            </a:r>
            <a:endParaRPr lang="ru-RU" sz="32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Гадюка обыкновенная</a:t>
            </a:r>
            <a:endParaRPr lang="ru-RU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376810" y="1690688"/>
            <a:ext cx="5183188" cy="823912"/>
          </a:xfrm>
        </p:spPr>
        <p:txBody>
          <a:bodyPr/>
          <a:lstStyle/>
          <a:p>
            <a:pPr algn="ctr"/>
            <a:r>
              <a:rPr lang="ru-RU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Живородящая ящерица</a:t>
            </a:r>
            <a:endParaRPr lang="ru-RU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788" y="2664641"/>
            <a:ext cx="5157787" cy="3365456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1421" y="2664641"/>
            <a:ext cx="4773967" cy="3361357"/>
          </a:xfrm>
        </p:spPr>
      </p:pic>
    </p:spTree>
    <p:extLst>
      <p:ext uri="{BB962C8B-B14F-4D97-AF65-F5344CB8AC3E}">
        <p14:creationId xmlns:p14="http://schemas.microsoft.com/office/powerpoint/2010/main" val="946948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Пинежский</a:t>
            </a:r>
            <a:r>
              <a:rPr lang="ru-RU" sz="32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 заповедник</a:t>
            </a:r>
            <a:endParaRPr lang="ru-RU" sz="32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2205" y="1611146"/>
            <a:ext cx="7387590" cy="4905911"/>
          </a:xfrm>
        </p:spPr>
      </p:pic>
    </p:spTree>
    <p:extLst>
      <p:ext uri="{BB962C8B-B14F-4D97-AF65-F5344CB8AC3E}">
        <p14:creationId xmlns:p14="http://schemas.microsoft.com/office/powerpoint/2010/main" val="778756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Спасибо за внимание!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553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Тайга – густой, почти непроходимый лес</a:t>
            </a:r>
            <a:endParaRPr lang="ru-RU" sz="32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9984" y="1825625"/>
            <a:ext cx="6532031" cy="4351338"/>
          </a:xfrm>
        </p:spPr>
      </p:pic>
    </p:spTree>
    <p:extLst>
      <p:ext uri="{BB962C8B-B14F-4D97-AF65-F5344CB8AC3E}">
        <p14:creationId xmlns:p14="http://schemas.microsoft.com/office/powerpoint/2010/main" val="2414414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Лиственница</a:t>
            </a:r>
            <a:endParaRPr lang="ru-RU" sz="32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2280122"/>
            <a:ext cx="5181600" cy="3442344"/>
          </a:xfrm>
        </p:spPr>
      </p:pic>
      <p:pic>
        <p:nvPicPr>
          <p:cNvPr id="13" name="Объект 12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3094514"/>
            <a:ext cx="5181600" cy="1813559"/>
          </a:xfrm>
        </p:spPr>
      </p:pic>
    </p:spTree>
    <p:extLst>
      <p:ext uri="{BB962C8B-B14F-4D97-AF65-F5344CB8AC3E}">
        <p14:creationId xmlns:p14="http://schemas.microsoft.com/office/powerpoint/2010/main" val="2296221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Найди дерево, которое не растёт в тайге</a:t>
            </a:r>
            <a:endParaRPr lang="ru-RU" sz="32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08863" y="5837195"/>
            <a:ext cx="2469469" cy="37909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Сосна</a:t>
            </a:r>
            <a:endParaRPr lang="ru-RU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863" y="1322885"/>
            <a:ext cx="2469469" cy="4390167"/>
          </a:xfrm>
        </p:spPr>
      </p:pic>
      <p:sp>
        <p:nvSpPr>
          <p:cNvPr id="14" name="Текст 4"/>
          <p:cNvSpPr>
            <a:spLocks noGrp="1"/>
          </p:cNvSpPr>
          <p:nvPr>
            <p:ph type="body" idx="1"/>
          </p:nvPr>
        </p:nvSpPr>
        <p:spPr>
          <a:xfrm>
            <a:off x="3051984" y="5845269"/>
            <a:ext cx="2627378" cy="37909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Берёза</a:t>
            </a:r>
            <a:endParaRPr lang="ru-RU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Текст 4"/>
          <p:cNvSpPr>
            <a:spLocks noGrp="1"/>
          </p:cNvSpPr>
          <p:nvPr>
            <p:ph type="body" idx="1"/>
          </p:nvPr>
        </p:nvSpPr>
        <p:spPr>
          <a:xfrm>
            <a:off x="5893465" y="5845269"/>
            <a:ext cx="2921854" cy="37909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Дуб</a:t>
            </a:r>
            <a:endParaRPr lang="ru-RU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Текст 4"/>
          <p:cNvSpPr>
            <a:spLocks noGrp="1"/>
          </p:cNvSpPr>
          <p:nvPr>
            <p:ph type="body" idx="1"/>
          </p:nvPr>
        </p:nvSpPr>
        <p:spPr>
          <a:xfrm>
            <a:off x="8982475" y="5845269"/>
            <a:ext cx="2914077" cy="37909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Кедр</a:t>
            </a:r>
            <a:endParaRPr lang="ru-RU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1984" y="1322885"/>
            <a:ext cx="2674325" cy="438064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3465" y="1322885"/>
            <a:ext cx="2921854" cy="438064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82475" y="1322885"/>
            <a:ext cx="2914078" cy="4371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281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4" grpId="0" build="p"/>
      <p:bldP spid="15" grpId="0" build="p"/>
      <p:bldP spid="15" grpId="1" build="p"/>
      <p:bldP spid="1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Хвоинки кедра сгруппированы не так, как у сосны</a:t>
            </a:r>
            <a:endParaRPr lang="ru-RU" sz="32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Обыкновенная сосна</a:t>
            </a:r>
            <a:endParaRPr lang="ru-RU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6" name="Объект 1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788" y="2628799"/>
            <a:ext cx="5157787" cy="3437139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Кедровая сосна</a:t>
            </a:r>
            <a:endParaRPr lang="ru-RU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4379" y="2630791"/>
            <a:ext cx="5178829" cy="3433156"/>
          </a:xfrm>
        </p:spPr>
      </p:pic>
    </p:spTree>
    <p:extLst>
      <p:ext uri="{BB962C8B-B14F-4D97-AF65-F5344CB8AC3E}">
        <p14:creationId xmlns:p14="http://schemas.microsoft.com/office/powerpoint/2010/main" val="866454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Сибирская пихта очень похожа на ель…</a:t>
            </a:r>
            <a:endParaRPr lang="ru-RU" sz="32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Сибирская пихта</a:t>
            </a:r>
            <a:endParaRPr lang="ru-RU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Обыкновенная ель</a:t>
            </a:r>
            <a:endParaRPr lang="ru-RU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289" y="2505075"/>
            <a:ext cx="4912784" cy="3684588"/>
          </a:xfrm>
        </p:spPr>
      </p:pic>
      <p:pic>
        <p:nvPicPr>
          <p:cNvPr id="3" name="Объект 2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7402" y="2505075"/>
            <a:ext cx="4912784" cy="3684588"/>
          </a:xfrm>
        </p:spPr>
      </p:pic>
    </p:spTree>
    <p:extLst>
      <p:ext uri="{BB962C8B-B14F-4D97-AF65-F5344CB8AC3E}">
        <p14:creationId xmlns:p14="http://schemas.microsoft.com/office/powerpoint/2010/main" val="1953406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…Одно из отличий в шишках</a:t>
            </a:r>
            <a:endParaRPr lang="ru-RU" sz="32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Сибирская пихта</a:t>
            </a:r>
            <a:endParaRPr lang="ru-RU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Обыкновенная ель</a:t>
            </a:r>
            <a:endParaRPr lang="ru-RU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Объект 12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289" y="2505075"/>
            <a:ext cx="4912784" cy="3684588"/>
          </a:xfrm>
        </p:spPr>
      </p:pic>
      <p:pic>
        <p:nvPicPr>
          <p:cNvPr id="14" name="Объект 13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2618796"/>
            <a:ext cx="5183188" cy="3457145"/>
          </a:xfrm>
        </p:spPr>
      </p:pic>
    </p:spTree>
    <p:extLst>
      <p:ext uri="{BB962C8B-B14F-4D97-AF65-F5344CB8AC3E}">
        <p14:creationId xmlns:p14="http://schemas.microsoft.com/office/powerpoint/2010/main" val="2125295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Хозяин тайги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8098126" y="3436430"/>
            <a:ext cx="3788229" cy="1329961"/>
          </a:xfrm>
        </p:spPr>
        <p:txBody>
          <a:bodyPr>
            <a:noAutofit/>
          </a:bodyPr>
          <a:lstStyle/>
          <a:p>
            <a:pPr algn="ctr"/>
            <a:r>
              <a:rPr lang="ru-RU" sz="4800" b="0" dirty="0" smtClean="0"/>
              <a:t>Бурый медведь</a:t>
            </a:r>
            <a:endParaRPr lang="ru-RU" sz="4800" b="0" dirty="0"/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706" y="1690687"/>
            <a:ext cx="7232174" cy="4821449"/>
          </a:xfrm>
        </p:spPr>
      </p:pic>
    </p:spTree>
    <p:extLst>
      <p:ext uri="{BB962C8B-B14F-4D97-AF65-F5344CB8AC3E}">
        <p14:creationId xmlns:p14="http://schemas.microsoft.com/office/powerpoint/2010/main" val="1640807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496009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Парнокопытные</a:t>
            </a:r>
            <a:endParaRPr lang="ru-RU" sz="36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92807" y="896630"/>
            <a:ext cx="3654776" cy="421133"/>
          </a:xfrm>
        </p:spPr>
        <p:txBody>
          <a:bodyPr>
            <a:normAutofit/>
          </a:bodyPr>
          <a:lstStyle/>
          <a:p>
            <a:pPr algn="ctr"/>
            <a:r>
              <a:rPr lang="ru-RU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Марал</a:t>
            </a:r>
            <a:endParaRPr lang="ru-RU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8" name="Объект 17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807" y="1353260"/>
            <a:ext cx="3654776" cy="2055812"/>
          </a:xfrm>
        </p:spPr>
      </p:pic>
      <p:pic>
        <p:nvPicPr>
          <p:cNvPr id="17" name="Объект 16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043" y="4170793"/>
            <a:ext cx="3062304" cy="2444750"/>
          </a:xfrm>
        </p:spPr>
      </p:pic>
      <p:sp>
        <p:nvSpPr>
          <p:cNvPr id="11" name="Текст 4"/>
          <p:cNvSpPr>
            <a:spLocks noGrp="1"/>
          </p:cNvSpPr>
          <p:nvPr>
            <p:ph type="body" idx="1"/>
          </p:nvPr>
        </p:nvSpPr>
        <p:spPr>
          <a:xfrm>
            <a:off x="392807" y="3749660"/>
            <a:ext cx="3654776" cy="421133"/>
          </a:xfrm>
        </p:spPr>
        <p:txBody>
          <a:bodyPr>
            <a:normAutofit/>
          </a:bodyPr>
          <a:lstStyle/>
          <a:p>
            <a:pPr algn="ctr"/>
            <a:r>
              <a:rPr lang="ru-RU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Лось</a:t>
            </a:r>
            <a:endParaRPr lang="ru-RU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Текст 4"/>
          <p:cNvSpPr>
            <a:spLocks noGrp="1"/>
          </p:cNvSpPr>
          <p:nvPr>
            <p:ph type="body" idx="1"/>
          </p:nvPr>
        </p:nvSpPr>
        <p:spPr>
          <a:xfrm>
            <a:off x="5130416" y="1958667"/>
            <a:ext cx="1934344" cy="844997"/>
          </a:xfrm>
        </p:spPr>
        <p:txBody>
          <a:bodyPr>
            <a:normAutofit/>
          </a:bodyPr>
          <a:lstStyle/>
          <a:p>
            <a:pPr algn="ctr"/>
            <a:r>
              <a:rPr lang="ru-RU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Пятнистый олень</a:t>
            </a:r>
            <a:endParaRPr lang="ru-RU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2091" y="2816670"/>
            <a:ext cx="3610994" cy="2708246"/>
          </a:xfrm>
          <a:prstGeom prst="rect">
            <a:avLst/>
          </a:prstGeom>
        </p:spPr>
      </p:pic>
      <p:sp>
        <p:nvSpPr>
          <p:cNvPr id="30" name="Текст 4"/>
          <p:cNvSpPr>
            <a:spLocks noGrp="1"/>
          </p:cNvSpPr>
          <p:nvPr>
            <p:ph type="body" idx="1"/>
          </p:nvPr>
        </p:nvSpPr>
        <p:spPr>
          <a:xfrm>
            <a:off x="8165349" y="896630"/>
            <a:ext cx="3654776" cy="421133"/>
          </a:xfrm>
        </p:spPr>
        <p:txBody>
          <a:bodyPr>
            <a:normAutofit/>
          </a:bodyPr>
          <a:lstStyle/>
          <a:p>
            <a:pPr algn="ctr"/>
            <a:r>
              <a:rPr lang="ru-RU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Косуля</a:t>
            </a:r>
            <a:endParaRPr lang="ru-RU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Текст 4"/>
          <p:cNvSpPr>
            <a:spLocks noGrp="1"/>
          </p:cNvSpPr>
          <p:nvPr>
            <p:ph type="body" idx="1"/>
          </p:nvPr>
        </p:nvSpPr>
        <p:spPr>
          <a:xfrm>
            <a:off x="8165349" y="4162375"/>
            <a:ext cx="3654776" cy="421133"/>
          </a:xfrm>
        </p:spPr>
        <p:txBody>
          <a:bodyPr>
            <a:normAutofit/>
          </a:bodyPr>
          <a:lstStyle/>
          <a:p>
            <a:pPr algn="ctr"/>
            <a:r>
              <a:rPr lang="ru-RU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Кабарга</a:t>
            </a:r>
            <a:endParaRPr lang="ru-RU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9801" y="1353259"/>
            <a:ext cx="3400324" cy="2460808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4524" y="4615319"/>
            <a:ext cx="3405601" cy="204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376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1" grpId="0" build="p"/>
      <p:bldP spid="19" grpId="0" build="p"/>
      <p:bldP spid="30" grpId="0" build="p"/>
      <p:bldP spid="31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1062</TotalTime>
  <Words>134</Words>
  <Application>Microsoft Office PowerPoint</Application>
  <PresentationFormat>Широкоэкранный</PresentationFormat>
  <Paragraphs>57</Paragraphs>
  <Slides>19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Verdana</vt:lpstr>
      <vt:lpstr>Тема Office</vt:lpstr>
      <vt:lpstr>Природная зона тайга</vt:lpstr>
      <vt:lpstr>Тайга – густой, почти непроходимый лес</vt:lpstr>
      <vt:lpstr>Лиственница</vt:lpstr>
      <vt:lpstr>Найди дерево, которое не растёт в тайге</vt:lpstr>
      <vt:lpstr>Хвоинки кедра сгруппированы не так, как у сосны</vt:lpstr>
      <vt:lpstr>Сибирская пихта очень похожа на ель…</vt:lpstr>
      <vt:lpstr>…Одно из отличий в шишках</vt:lpstr>
      <vt:lpstr>Хозяин тайги</vt:lpstr>
      <vt:lpstr>Парнокопытные</vt:lpstr>
      <vt:lpstr>Прирученный лось</vt:lpstr>
      <vt:lpstr>Утка-гоголь</vt:lpstr>
      <vt:lpstr>Презентация PowerPoint</vt:lpstr>
      <vt:lpstr>Презентация PowerPoint</vt:lpstr>
      <vt:lpstr>Презентация PowerPoint</vt:lpstr>
      <vt:lpstr>Хищники</vt:lpstr>
      <vt:lpstr>Немногие земноводные могут выжить в тайге</vt:lpstr>
      <vt:lpstr>Пресмыкающиеся</vt:lpstr>
      <vt:lpstr>Пинежский заповедник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Тайга</dc:title>
  <dc:creator>Анна</dc:creator>
  <cp:lastModifiedBy>Анна</cp:lastModifiedBy>
  <cp:revision>83</cp:revision>
  <dcterms:created xsi:type="dcterms:W3CDTF">2019-02-27T03:33:29Z</dcterms:created>
  <dcterms:modified xsi:type="dcterms:W3CDTF">2020-03-27T09:15:09Z</dcterms:modified>
</cp:coreProperties>
</file>