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3"/>
  </p:notesMasterIdLst>
  <p:sldIdLst>
    <p:sldId id="274" r:id="rId2"/>
    <p:sldId id="293" r:id="rId3"/>
    <p:sldId id="296" r:id="rId4"/>
    <p:sldId id="275" r:id="rId5"/>
    <p:sldId id="276" r:id="rId6"/>
    <p:sldId id="280" r:id="rId7"/>
    <p:sldId id="277" r:id="rId8"/>
    <p:sldId id="278" r:id="rId9"/>
    <p:sldId id="279" r:id="rId10"/>
    <p:sldId id="281" r:id="rId11"/>
    <p:sldId id="282" r:id="rId12"/>
    <p:sldId id="283" r:id="rId13"/>
    <p:sldId id="287" r:id="rId14"/>
    <p:sldId id="285" r:id="rId15"/>
    <p:sldId id="286" r:id="rId16"/>
    <p:sldId id="288" r:id="rId17"/>
    <p:sldId id="290" r:id="rId18"/>
    <p:sldId id="291" r:id="rId19"/>
    <p:sldId id="295" r:id="rId20"/>
    <p:sldId id="292" r:id="rId21"/>
    <p:sldId id="29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2B3CD7-6B86-4F9B-8315-164A3BAF53DC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F64BB-06CF-40BE-80A9-41AAFEEF9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862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F64BB-06CF-40BE-80A9-41AAFEEF966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064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F64BB-06CF-40BE-80A9-41AAFEEF966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771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6632"/>
            <a:ext cx="6400800" cy="5544616"/>
          </a:xfrm>
        </p:spPr>
        <p:txBody>
          <a:bodyPr>
            <a:noAutofit/>
          </a:bodyPr>
          <a:lstStyle/>
          <a:p>
            <a:endParaRPr lang="ru-RU" sz="1400" b="1" dirty="0" smtClean="0">
              <a:solidFill>
                <a:schemeClr val="tx2"/>
              </a:solidFill>
            </a:endParaRPr>
          </a:p>
          <a:p>
            <a:r>
              <a:rPr lang="ru-RU" sz="1800" b="1" dirty="0" smtClean="0">
                <a:solidFill>
                  <a:schemeClr val="tx2"/>
                </a:solidFill>
              </a:rPr>
              <a:t>Филиал МКОУ «СОШ №1 г. Харабали им.  М. А. Орлова» АО</a:t>
            </a:r>
          </a:p>
          <a:p>
            <a:r>
              <a:rPr lang="ru-RU" sz="1800" b="1" dirty="0" smtClean="0">
                <a:solidFill>
                  <a:schemeClr val="tx2"/>
                </a:solidFill>
              </a:rPr>
              <a:t>«ЦДТ </a:t>
            </a:r>
            <a:r>
              <a:rPr lang="ru-RU" sz="1800" b="1" dirty="0">
                <a:solidFill>
                  <a:schemeClr val="tx2"/>
                </a:solidFill>
              </a:rPr>
              <a:t>им. Г. И. </a:t>
            </a:r>
            <a:r>
              <a:rPr lang="ru-RU" sz="1800" b="1" dirty="0" err="1">
                <a:solidFill>
                  <a:schemeClr val="tx2"/>
                </a:solidFill>
              </a:rPr>
              <a:t>Чикризовой</a:t>
            </a:r>
            <a:r>
              <a:rPr lang="ru-RU" sz="1800" b="1" dirty="0">
                <a:solidFill>
                  <a:schemeClr val="tx2"/>
                </a:solidFill>
              </a:rPr>
              <a:t>»</a:t>
            </a:r>
          </a:p>
          <a:p>
            <a:r>
              <a:rPr lang="ru-RU" sz="1800" b="1" dirty="0">
                <a:solidFill>
                  <a:schemeClr val="tx2"/>
                </a:solidFill>
              </a:rPr>
              <a:t> </a:t>
            </a:r>
            <a:endParaRPr lang="ru-RU" sz="1800" b="1" dirty="0" smtClean="0">
              <a:solidFill>
                <a:schemeClr val="tx2"/>
              </a:solidFill>
            </a:endParaRPr>
          </a:p>
          <a:p>
            <a:endParaRPr lang="ru-RU" sz="1200" b="1" dirty="0" smtClean="0">
              <a:solidFill>
                <a:schemeClr val="tx2"/>
              </a:solidFill>
            </a:endParaRPr>
          </a:p>
          <a:p>
            <a:endParaRPr lang="ru-RU" sz="1200" b="1" dirty="0">
              <a:solidFill>
                <a:schemeClr val="tx2"/>
              </a:solidFill>
            </a:endParaRPr>
          </a:p>
          <a:p>
            <a:r>
              <a:rPr lang="ru-RU" sz="1800" b="1" dirty="0" smtClean="0">
                <a:solidFill>
                  <a:schemeClr val="tx2"/>
                </a:solidFill>
              </a:rPr>
              <a:t> 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Презентация 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к пальчиковой сказке 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«</a:t>
            </a:r>
            <a:r>
              <a:rPr lang="ru-RU" sz="2800" b="1" dirty="0">
                <a:solidFill>
                  <a:schemeClr val="tx2"/>
                </a:solidFill>
              </a:rPr>
              <a:t>Жил-был человечек»</a:t>
            </a:r>
            <a:endParaRPr lang="ru-RU" sz="2800" b="1" dirty="0">
              <a:solidFill>
                <a:srgbClr val="C00000"/>
              </a:solidFill>
            </a:endParaRPr>
          </a:p>
          <a:p>
            <a:pPr algn="r"/>
            <a:endParaRPr lang="ru-RU" sz="2800" b="1" dirty="0" smtClean="0">
              <a:solidFill>
                <a:schemeClr val="tx2"/>
              </a:solidFill>
            </a:endParaRPr>
          </a:p>
          <a:p>
            <a:pPr algn="r"/>
            <a:endParaRPr lang="ru-RU" sz="2800" b="1" dirty="0">
              <a:solidFill>
                <a:schemeClr val="tx2"/>
              </a:solidFill>
            </a:endParaRPr>
          </a:p>
          <a:p>
            <a:pPr algn="r"/>
            <a:endParaRPr lang="ru-RU" sz="1200" b="1" dirty="0" smtClean="0">
              <a:solidFill>
                <a:schemeClr val="tx2"/>
              </a:solidFill>
            </a:endParaRPr>
          </a:p>
          <a:p>
            <a:pPr algn="r"/>
            <a:r>
              <a:rPr lang="ru-RU" sz="1800" b="1" dirty="0" smtClean="0">
                <a:solidFill>
                  <a:schemeClr val="tx2"/>
                </a:solidFill>
              </a:rPr>
              <a:t>Педагог дополнительного образования:</a:t>
            </a:r>
            <a:endParaRPr lang="ru-RU" sz="1800" b="1" dirty="0">
              <a:solidFill>
                <a:schemeClr val="tx2"/>
              </a:solidFill>
            </a:endParaRPr>
          </a:p>
          <a:p>
            <a:pPr algn="r"/>
            <a:r>
              <a:rPr lang="ru-RU" sz="1800" b="1" dirty="0" err="1">
                <a:solidFill>
                  <a:schemeClr val="tx2"/>
                </a:solidFill>
              </a:rPr>
              <a:t>Симдяшкина</a:t>
            </a:r>
            <a:r>
              <a:rPr lang="ru-RU" sz="1800" b="1" dirty="0">
                <a:solidFill>
                  <a:schemeClr val="tx2"/>
                </a:solidFill>
              </a:rPr>
              <a:t> Елена Васильевна </a:t>
            </a:r>
            <a:endParaRPr lang="ru-RU" sz="1800" b="1" dirty="0" smtClean="0">
              <a:solidFill>
                <a:schemeClr val="tx2"/>
              </a:solidFill>
            </a:endParaRPr>
          </a:p>
          <a:p>
            <a:pPr algn="r"/>
            <a:endParaRPr lang="ru-RU" sz="1800" b="1" dirty="0" smtClean="0">
              <a:solidFill>
                <a:schemeClr val="tx2"/>
              </a:solidFill>
            </a:endParaRPr>
          </a:p>
          <a:p>
            <a:pPr algn="r"/>
            <a:endParaRPr lang="ru-RU" sz="1400" b="1" dirty="0">
              <a:solidFill>
                <a:schemeClr val="tx2"/>
              </a:solidFill>
            </a:endParaRPr>
          </a:p>
          <a:p>
            <a:pPr algn="r"/>
            <a:endParaRPr lang="ru-RU" sz="1800" b="1" dirty="0">
              <a:solidFill>
                <a:schemeClr val="tx2"/>
              </a:solidFill>
            </a:endParaRPr>
          </a:p>
          <a:p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2020 г.</a:t>
            </a:r>
            <a:endParaRPr lang="ru-RU" sz="1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497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124744"/>
            <a:ext cx="7272808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Человечек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жил один-одинёшенек. </a:t>
            </a:r>
            <a:endParaRPr lang="ru-RU" sz="2800" dirty="0" smtClean="0">
              <a:solidFill>
                <a:srgbClr val="0070C0"/>
              </a:solidFill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9580"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пошёл 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по свету друзей искать. Шёл-шёл, встретил 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птичку 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говорит: «Птичка, птичка, давай дружить!». </a:t>
            </a:r>
            <a:endParaRPr lang="ru-RU" sz="28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Windows\system32\config\systemprofile\Desktop\птичка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199158"/>
            <a:ext cx="5904656" cy="34702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4147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988840"/>
            <a:ext cx="6912768" cy="1054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 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птица 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ничего не сказала, взмахнула крыльями и улетела.</a:t>
            </a:r>
            <a:endParaRPr lang="ru-RU" sz="28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Windows\system32\config\systemprofile\Desktop\птичка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199158"/>
            <a:ext cx="5904656" cy="34702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6841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980728"/>
            <a:ext cx="7704856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</a:pP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Пошел 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человечек 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дальше и увидел </a:t>
            </a:r>
            <a:r>
              <a:rPr lang="ru-RU" sz="2800" b="1" dirty="0" smtClean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рыбку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Но 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рыбка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не захотела дружить с 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человечком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всплеснула хвостом и уплыла. </a:t>
            </a:r>
            <a:endParaRPr lang="ru-RU" sz="2800" dirty="0">
              <a:solidFill>
                <a:srgbClr val="0070C0"/>
              </a:solidFill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endParaRPr lang="ru-RU" sz="28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Windows\system32\config\systemprofile\Desktop\Пальчиковые игры\Рыбка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924944"/>
            <a:ext cx="6408712" cy="32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84031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916832"/>
            <a:ext cx="7704856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человечек 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пошёл дальше и встретил 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лошадку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Windows\system32\config\systemprofile\Desktop\Пальчиковые игры\лошадь (2)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000207"/>
            <a:ext cx="7344816" cy="34531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4319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052736"/>
            <a:ext cx="90010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«И-</a:t>
            </a:r>
            <a:r>
              <a:rPr lang="ru-RU" sz="2800" dirty="0" err="1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err="1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!» - сказала 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лошадка. - «Д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авай с тобой дружить, 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! Я буду помогать тебе перевозить тяжёлые грузы». </a:t>
            </a:r>
            <a:endParaRPr lang="ru-RU" sz="28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человечек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 радостью согласился. Дальше пошли они вместе - 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лошадка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Windows\system32\config\systemprofile\Desktop\Пальчиковые игры\человечек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622670"/>
            <a:ext cx="5544616" cy="3235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Windows\system32\config\systemprofile\Desktop\Пальчиковые игры\лошадь (2)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33056"/>
            <a:ext cx="2592287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21247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268760"/>
            <a:ext cx="7056784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Шли-шли, а навстречу им - </a:t>
            </a:r>
            <a:r>
              <a:rPr lang="ru-RU" sz="2800" b="1" dirty="0" smtClean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собака</a:t>
            </a:r>
            <a:r>
              <a:rPr lang="ru-RU" sz="2800" dirty="0" smtClean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Windows\system32\config\systemprofile\Desktop\Пальчиковые игры\Собака (2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813012"/>
            <a:ext cx="7056784" cy="40449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835696" y="1858905"/>
            <a:ext cx="62646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«</a:t>
            </a:r>
            <a:r>
              <a:rPr lang="ru-RU" sz="2800" dirty="0" err="1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Ав-ав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! Возьми меня с собой, 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человек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!  Я буду тебя охранять».  </a:t>
            </a:r>
            <a:endParaRPr lang="ru-RU" sz="28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4956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8064896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пошли они дальше втроем: 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человек, лошадь и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собака.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Идут и видят - 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коза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пасется в поле: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«</a:t>
            </a:r>
            <a:r>
              <a:rPr lang="ru-RU" sz="2800" dirty="0" err="1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Ме-ме</a:t>
            </a:r>
            <a:r>
              <a:rPr lang="ru-RU" sz="2800" dirty="0" smtClean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!  Давай 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 дружить, 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человек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! Я буду поить тебя вкусным молоком». 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endParaRPr lang="ru-RU" sz="28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Windows\system32\config\systemprofile\Desktop\Пальчиковые игры\коза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68960"/>
            <a:ext cx="6984776" cy="32495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0672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92697"/>
            <a:ext cx="8496944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Дальше пошли они вчетвером</a:t>
            </a:r>
            <a:r>
              <a:rPr lang="ru-RU" sz="2800" b="1" dirty="0" smtClean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человек, лошадь,  собака и коза.</a:t>
            </a:r>
            <a:r>
              <a:rPr lang="ru-RU" sz="2800" dirty="0" smtClean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Идут и слышат жалобное мяуканье. Оказалось, </a:t>
            </a:r>
            <a:r>
              <a:rPr lang="ru-RU" sz="2800" b="1" dirty="0" smtClean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кошка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dirty="0" smtClean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«Мяу-мяу! Возьми меня с собой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человек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 Я буду мышей пугать, чтобы они ничего не могли погрызть».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Windows\system32\config\systemprofile\Desktop\Пальчиковые игры\кошка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40968"/>
            <a:ext cx="8208912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39088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08720"/>
            <a:ext cx="8280920" cy="3193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Согласился 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человечек, 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пошли они дальше: 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человечек, лошадь, собака, коза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кошка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Пришли к реке, а переправиться через неё не могут: 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мостика 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нет. </a:t>
            </a:r>
            <a:r>
              <a:rPr lang="ru-RU" sz="2800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Построили они тогда все вместе</a:t>
            </a:r>
            <a:r>
              <a:rPr lang="ru-RU" sz="2800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 smtClean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мостик</a:t>
            </a:r>
            <a:r>
              <a:rPr lang="ru-RU" sz="2800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15000"/>
              </a:lnSpc>
              <a:spcAft>
                <a:spcPts val="1000"/>
              </a:spcAft>
            </a:pPr>
            <a:endParaRPr lang="ru-RU" sz="28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Windows\system32\config\systemprofile\Desktop\Пальчиковые игры\мост (2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429000"/>
            <a:ext cx="6912768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9759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052737"/>
            <a:ext cx="7992888" cy="1549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Перешли </a:t>
            </a:r>
            <a:r>
              <a:rPr lang="ru-RU" sz="2800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на другой берег, и увидел ч</a:t>
            </a:r>
            <a:r>
              <a:rPr lang="ru-RU" sz="2800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еловечек</a:t>
            </a:r>
            <a:r>
              <a:rPr lang="ru-RU" sz="2800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свой </a:t>
            </a:r>
            <a:r>
              <a:rPr lang="ru-RU" sz="2800" b="1" dirty="0" smtClean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домик</a:t>
            </a:r>
            <a:r>
              <a:rPr lang="ru-RU" sz="2800" dirty="0" smtClean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из которого он ушёл когда-то.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Windows\system32\config\systemprofile\Desktop\Пальчиковые игры\дом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2520"/>
            <a:ext cx="8280920" cy="39948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3484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9144000" cy="688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Играя с детьми в пальчиковые игры, мы, с одной стороны, радуем их, а, с другой, развиваем у них мелкую моторику, а </a:t>
            </a:r>
            <a:r>
              <a:rPr lang="ru-RU" sz="2400" dirty="0" smtClean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соответственно, </a:t>
            </a:r>
            <a:r>
              <a:rPr lang="ru-RU" sz="2400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 речь, а также внимание, ловкость, подвижность, творческие способности, быстроту </a:t>
            </a:r>
            <a:r>
              <a:rPr lang="ru-RU" sz="2400" dirty="0" smtClean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реакции. А </a:t>
            </a:r>
            <a:r>
              <a:rPr lang="ru-RU" sz="2400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простые песенки или стихи, их сопровождающие, помогают быстрее освоить мелодику родного языка и обогащают словарный запас</a:t>
            </a:r>
            <a:r>
              <a:rPr lang="ru-RU" sz="2400" dirty="0" smtClean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70C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Русский врач нейрофизиолог Иван Михайлович Сеченов писал: «Мысль рождает движение руки. Следовательно, через движение руки можно корректировать мысль</a:t>
            </a:r>
            <a:r>
              <a:rPr lang="ru-RU" sz="2400" dirty="0" smtClean="0">
                <a:solidFill>
                  <a:srgbClr val="0070C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70C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Дети</a:t>
            </a:r>
            <a:r>
              <a:rPr lang="ru-RU" sz="2400" dirty="0">
                <a:solidFill>
                  <a:srgbClr val="0070C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с которыми регулярно играют в пальчиковые игры, быстрее начинают говорить, раньше успокаиваются после стресса, обладают хорошей памятью, легче учатся писать, лучше координируют движения.</a:t>
            </a:r>
            <a:endParaRPr lang="ru-RU" sz="24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24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24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874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1412776"/>
            <a:ext cx="7344816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580"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Построил </a:t>
            </a:r>
            <a:r>
              <a:rPr lang="ru-RU" sz="2800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человечек</a:t>
            </a:r>
            <a:r>
              <a:rPr lang="ru-RU" sz="2800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для своих друзей </a:t>
            </a:r>
            <a:r>
              <a:rPr lang="ru-RU" sz="2800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сарай,</a:t>
            </a:r>
            <a:r>
              <a:rPr lang="ru-RU" sz="2800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и стали они жить-поживать и друг другу помогать.  </a:t>
            </a:r>
            <a:endParaRPr lang="ru-RU" sz="28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Windows\system32\config\systemprofile\Desktop\Пальчиковые игры\сарай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84984"/>
            <a:ext cx="7920880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09245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764704"/>
            <a:ext cx="828092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«Наши пальчики играли»</a:t>
            </a:r>
            <a:endParaRPr lang="ru-RU" sz="2400" b="1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70C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Наши пальчики играли, дружно всё изображали: </a:t>
            </a:r>
            <a:endParaRPr lang="ru-RU" sz="24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70C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Домик, мостик и цветок, и ворота, и замок. </a:t>
            </a:r>
            <a:endParaRPr lang="ru-RU" sz="24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70C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Кошку, курочку и мышку, и весёлого зайчишку, </a:t>
            </a:r>
            <a:endParaRPr lang="ru-RU" sz="24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70C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Петуха, пчелу, лягушку и улитку – их подружку. </a:t>
            </a:r>
            <a:endParaRPr lang="ru-RU" sz="24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70C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Стол и стул, очки, колечко, лыжника и человечка, </a:t>
            </a:r>
            <a:endParaRPr lang="ru-RU" sz="24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70C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Речку с рыбкой, пароход, птичку, что водичку пьёт</a:t>
            </a:r>
            <a:r>
              <a:rPr lang="ru-RU" sz="2400" dirty="0" smtClean="0">
                <a:solidFill>
                  <a:srgbClr val="0070C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Заготовили капусту - получилось очень вкусно!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А потом месили тесто десять пальчиков - все вместе.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Делали фонарики и флажки, и шарики.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Даже трёх богатырей, посмотрите поскорей!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Дружно пальчики трудились и немного притомились.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Пальчики ложатся спать, чтобы завтра вновь играть.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(О. Перова) 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24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593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96753"/>
            <a:ext cx="8568952" cy="4658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70C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2400" dirty="0">
                <a:solidFill>
                  <a:srgbClr val="0070C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Пальчиковыми играми можно заниматься с ребёнком по несколько раз в день. Проводя подобные игры регулярно, вы увидите, что ребёнок станет быстрее запоминать рифмованные тексты, а его речь – более чёткой и выразительной.  </a:t>
            </a:r>
            <a:r>
              <a:rPr lang="ru-RU" sz="2400" dirty="0" smtClean="0">
                <a:solidFill>
                  <a:srgbClr val="0070C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70C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Игры </a:t>
            </a:r>
            <a:r>
              <a:rPr lang="ru-RU" sz="2400" dirty="0">
                <a:solidFill>
                  <a:srgbClr val="0070C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пальчиками помогают не только снять напряжение с рук, но и с губ, языка, улучшают произношение звуков, вызывают положительный настрой. Сначала покажите </a:t>
            </a:r>
            <a:r>
              <a:rPr lang="ru-RU" sz="2400" dirty="0" smtClean="0">
                <a:solidFill>
                  <a:srgbClr val="0070C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ребёнку  игру</a:t>
            </a:r>
            <a:r>
              <a:rPr lang="ru-RU" sz="2400" dirty="0">
                <a:solidFill>
                  <a:srgbClr val="0070C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потом повторите вместе с ним. Старайтесь чётко соблюдать режим и лёгкость движений. </a:t>
            </a:r>
            <a:endParaRPr lang="ru-RU" sz="24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272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Пальчиковая </a:t>
            </a:r>
            <a:r>
              <a:rPr lang="ru-RU" sz="3200" b="1" dirty="0"/>
              <a:t>сказка 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/>
              <a:t>«Жил-был человечек»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Выделенные </a:t>
            </a:r>
            <a:r>
              <a:rPr lang="ru-RU" sz="2800" dirty="0"/>
              <a:t>слова </a:t>
            </a:r>
            <a:r>
              <a:rPr lang="ru-RU" sz="2800" dirty="0" smtClean="0"/>
              <a:t>в сказке изображаются </a:t>
            </a:r>
            <a:r>
              <a:rPr lang="ru-RU" sz="2800" dirty="0"/>
              <a:t>с помощью пальчиков на основе полученных знаний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61208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Windows\system32\config\systemprofile\Desktop\Пальчиковые игры\человечек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852937"/>
            <a:ext cx="6768752" cy="33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051720" y="1844825"/>
            <a:ext cx="56886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  <a:ea typeface="Times New Roman" panose="02020603050405020304" pitchFamily="18" charset="0"/>
              </a:rPr>
              <a:t>Жил-был </a:t>
            </a:r>
            <a:r>
              <a:rPr lang="ru-RU" sz="2800" b="1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человечек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0070C0"/>
                </a:solidFill>
                <a:ea typeface="Times New Roman" panose="02020603050405020304" pitchFamily="18" charset="0"/>
              </a:rPr>
              <a:t>(</a:t>
            </a:r>
            <a:r>
              <a:rPr lang="ru-RU" sz="2800" i="1" dirty="0">
                <a:solidFill>
                  <a:srgbClr val="0070C0"/>
                </a:solidFill>
                <a:ea typeface="Times New Roman" panose="02020603050405020304" pitchFamily="18" charset="0"/>
              </a:rPr>
              <a:t>рукой изображают человечка).</a:t>
            </a:r>
            <a:r>
              <a:rPr lang="ru-RU" sz="2800" dirty="0">
                <a:solidFill>
                  <a:srgbClr val="0070C0"/>
                </a:solidFill>
                <a:ea typeface="Times New Roman" panose="02020603050405020304" pitchFamily="18" charset="0"/>
              </a:rPr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023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772816"/>
            <a:ext cx="84924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И построил  он себе 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дом </a:t>
            </a:r>
            <a:endParaRPr lang="ru-RU" sz="2800" b="1" dirty="0" smtClean="0">
              <a:solidFill>
                <a:srgbClr val="0070C0"/>
              </a:solidFill>
              <a:latin typeface="Candara" panose="020E050203030302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ru-RU" sz="2800" i="1" dirty="0" smtClean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(</a:t>
            </a:r>
            <a:r>
              <a:rPr lang="ru-RU" sz="2800" i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изображают дом)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. </a:t>
            </a:r>
            <a:endParaRPr lang="ru-RU" sz="2800" dirty="0">
              <a:latin typeface="Candara" panose="020E0502030303020204" pitchFamily="34" charset="0"/>
            </a:endParaRPr>
          </a:p>
        </p:txBody>
      </p:sp>
      <p:pic>
        <p:nvPicPr>
          <p:cNvPr id="3" name="Рисунок 2" descr="C:\Windows\system32\config\systemprofile\Desktop\Пальчиковые игры\дом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08920"/>
            <a:ext cx="6912768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5417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700808"/>
            <a:ext cx="71825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Вокруг 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дома 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построил он забор  с 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воротами </a:t>
            </a:r>
            <a:endParaRPr lang="ru-RU" sz="2800" b="1" dirty="0" smtClean="0">
              <a:solidFill>
                <a:srgbClr val="0070C0"/>
              </a:solidFill>
              <a:latin typeface="Candara" panose="020E050203030302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ru-RU" sz="2800" i="1" dirty="0" smtClean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(</a:t>
            </a:r>
            <a:r>
              <a:rPr lang="ru-RU" sz="2800" i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изображают ворота)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</a:rPr>
              <a:t>. </a:t>
            </a:r>
            <a:endParaRPr lang="ru-RU" sz="2800" dirty="0">
              <a:latin typeface="Candara" panose="020E0502030303020204" pitchFamily="34" charset="0"/>
            </a:endParaRPr>
          </a:p>
        </p:txBody>
      </p:sp>
      <p:pic>
        <p:nvPicPr>
          <p:cNvPr id="3" name="Рисунок 2" descr="C:\Windows\system32\config\systemprofile\Desktop\Пальчиковые игры\ворота закрыты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54915"/>
            <a:ext cx="7542584" cy="36544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0881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556792"/>
            <a:ext cx="7416824" cy="556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Возле 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дома человечек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посадил </a:t>
            </a:r>
            <a:r>
              <a:rPr lang="ru-RU" sz="2800" b="1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цветы.</a:t>
            </a: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Windows\system32\config\systemprofile\Desktop\Пальчиковые игры\цветы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52724"/>
            <a:ext cx="7704856" cy="36286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5494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628800"/>
            <a:ext cx="77048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spcAft>
                <a:spcPts val="0"/>
              </a:spcAft>
            </a:pPr>
            <a:r>
              <a:rPr lang="ru-RU" sz="2800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Цветы  </a:t>
            </a:r>
            <a:r>
              <a:rPr lang="ru-RU" sz="2800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раскрывали свои лепестки утром  и закрывали вечером. 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spcAft>
                <a:spcPts val="0"/>
              </a:spcAft>
            </a:pPr>
            <a:r>
              <a:rPr lang="ru-RU" sz="2800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Над </a:t>
            </a:r>
            <a:r>
              <a:rPr lang="ru-RU" sz="2800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цветами </a:t>
            </a:r>
            <a:r>
              <a:rPr lang="ru-RU" sz="2800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кружили </a:t>
            </a:r>
            <a:r>
              <a:rPr lang="ru-RU" sz="2800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пчелы.</a:t>
            </a:r>
            <a:r>
              <a:rPr lang="ru-RU" sz="2800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Windows\system32\config\systemprofile\Desktop\Пальчиковые игры\Пчела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48907"/>
            <a:ext cx="7200800" cy="247643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979712" y="2996952"/>
            <a:ext cx="6480720" cy="1051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70C0"/>
                </a:solidFill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Они жужжали и собирали цветочный сок.</a:t>
            </a:r>
            <a:endParaRPr lang="ru-RU" sz="28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5444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449</TotalTime>
  <Words>476</Words>
  <Application>Microsoft Office PowerPoint</Application>
  <PresentationFormat>Экран (4:3)</PresentationFormat>
  <Paragraphs>69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Calibri</vt:lpstr>
      <vt:lpstr>Candara</vt:lpstr>
      <vt:lpstr>Symbol</vt:lpstr>
      <vt:lpstr>Times New Roman</vt:lpstr>
      <vt:lpstr>Волна</vt:lpstr>
      <vt:lpstr>    </vt:lpstr>
      <vt:lpstr>Презентация PowerPoint</vt:lpstr>
      <vt:lpstr>Презентация PowerPoint</vt:lpstr>
      <vt:lpstr>Пальчиковая сказка  «Жил-был человечек»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Симдяшкина</cp:lastModifiedBy>
  <cp:revision>122</cp:revision>
  <dcterms:created xsi:type="dcterms:W3CDTF">2016-11-23T07:45:32Z</dcterms:created>
  <dcterms:modified xsi:type="dcterms:W3CDTF">2020-04-12T14:42:17Z</dcterms:modified>
</cp:coreProperties>
</file>