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9" r:id="rId4"/>
    <p:sldId id="274" r:id="rId5"/>
    <p:sldId id="276" r:id="rId6"/>
    <p:sldId id="279" r:id="rId7"/>
    <p:sldId id="277" r:id="rId8"/>
    <p:sldId id="280" r:id="rId9"/>
    <p:sldId id="261" r:id="rId10"/>
    <p:sldId id="272" r:id="rId11"/>
    <p:sldId id="273" r:id="rId12"/>
    <p:sldId id="263" r:id="rId13"/>
    <p:sldId id="267" r:id="rId14"/>
    <p:sldId id="266" r:id="rId15"/>
    <p:sldId id="271" r:id="rId16"/>
    <p:sldId id="270" r:id="rId17"/>
    <p:sldId id="282" r:id="rId18"/>
    <p:sldId id="28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1F9"/>
    <a:srgbClr val="F5F9FD"/>
    <a:srgbClr val="DDEBF7"/>
    <a:srgbClr val="D3EDFA"/>
    <a:srgbClr val="D3EDF5"/>
    <a:srgbClr val="D3E5F5"/>
    <a:srgbClr val="C5DCF1"/>
    <a:srgbClr val="FFFFFF"/>
    <a:srgbClr val="ECF3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B778E-7914-407F-9819-28C6733CEB3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19946-5846-4047-8F6B-0CC26035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58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9946-5846-4047-8F6B-0CC2603560A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44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1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04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28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27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80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07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9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6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6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41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1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5F9FD"/>
            </a:gs>
            <a:gs pos="100000">
              <a:srgbClr val="E7F1F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AC56F-6BCB-4718-8580-9E2320AAD15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EA801-7173-4A38-BFD1-EF13C4C94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604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7;&#1072;&#1075;&#1083;&#1072;&#1074;&#1085;&#1072;&#1103;_&#1089;&#1090;&#1088;&#1072;&#1085;&#1080;&#1094;&#1072;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z.lib.ru/" TargetMode="External"/><Relationship Id="rId5" Type="http://schemas.openxmlformats.org/officeDocument/2006/relationships/hyperlink" Target="http://art.1september.ru/" TargetMode="External"/><Relationship Id="rId4" Type="http://schemas.openxmlformats.org/officeDocument/2006/relationships/hyperlink" Target="https://azbyk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7862"/>
            <a:ext cx="9144000" cy="98665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22426"/>
            <a:ext cx="9144000" cy="115284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ОРКСЭ Крыловой Анны Владимировны, учителя начальных классов ГБОУ школы № 555 «Белогорье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города Санкт-Петербурга.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4б класс,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680" y="1262380"/>
            <a:ext cx="8168640" cy="408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3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монастыри на Руси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в лесистую местность на правом берегу Днепра пришёл афонский монах Антоний и поселился в пещере. Вместе со своим учеником Феодосием он основал над пещерами Киево-Печерскую лавру (на картинке).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115" y="365125"/>
            <a:ext cx="4411769" cy="5811838"/>
          </a:xfrm>
        </p:spPr>
      </p:pic>
    </p:spTree>
    <p:extLst>
      <p:ext uri="{BB962C8B-B14F-4D97-AF65-F5344CB8AC3E}">
        <p14:creationId xmlns:p14="http://schemas.microsoft.com/office/powerpoint/2010/main" val="40021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название некоторых крупнейших мужских православных монастырей.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Подворье — место проживания в городе монахов загородного монастыря, иногда с церковью при нём.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Пустынь — монашеское поселение в традиции русского православия, обычно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удалённое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основного монастыря.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Скит — жилище отшельника, самостоятельное или структурно выделенное в монастыре уединённое жилище.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монастыри?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5329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Монастырская жизнь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690" y="987425"/>
            <a:ext cx="4125196" cy="487362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7" y="1447799"/>
            <a:ext cx="3932237" cy="44132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все необходимые для поддержания жизни и успешного ведения хозяйства занятия присутствовали в чреде вседневных послушаний во все времена существования монашества. Среди монахов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кузнецы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портные,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валяльщики,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скотники, смолокуры, повара, свечники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пасечники, садоводы,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иконописцы, позолотчики,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звонари. При монастырях создавались школы, больницы и приюты.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951" y="457200"/>
            <a:ext cx="3752673" cy="5403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71930"/>
            <a:ext cx="3932237" cy="43891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 Успенским собором помещается пекарня с чудовищными двумя печами, из которых в каждой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испекается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сразу до 60 пудов, в одной 180 хлебов, в другой 150. Просфор выходит в день от 1500 до 2000. В кельях монахов, ведающих пекарню, температура превышает 20R, и они постоянно живут тут и совершенно довольны» –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Случевский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«Поездки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Северу России в 1885-1886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5329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Пекарня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43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587" y="457200"/>
            <a:ext cx="3187985" cy="5403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1080" y="1981291"/>
            <a:ext cx="3932237" cy="30175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многих монастырях существовали иконописные мастерские. Почти все древнерусские иконописцы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монахами.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Рублёв, ученик преподобного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Радонежского.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1080" y="457200"/>
            <a:ext cx="3932237" cy="71845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Иконопись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04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668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992" y="457200"/>
            <a:ext cx="5810591" cy="5403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Монастырь всегда был школой, прежде всего для послушников, готовящихся к принятию монашеского обета, нередко в монастырях располагались и семинарии для подготовки духовенства, но и мирянам здесь было чему поучиться. Все это делало монастыри центрами просвещения.</a:t>
            </a:r>
          </a:p>
        </p:txBody>
      </p:sp>
    </p:spTree>
    <p:extLst>
      <p:ext uri="{BB962C8B-B14F-4D97-AF65-F5344CB8AC3E}">
        <p14:creationId xmlns:p14="http://schemas.microsoft.com/office/powerpoint/2010/main" val="341042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453232"/>
            <a:ext cx="6172200" cy="39420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53232"/>
            <a:ext cx="3932237" cy="441575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Монастыри способствовали появлению летописания на Руси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 истории Древней Руси мы знаем из «Повести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временных лет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А создал её монах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Киево-Печерского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монастыря Нестор.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своего рода архивами, в них собирались и хранились важнейшие исторические документы: монастырские хроники, завещания, дарственные, летописи чудес, паломнические записки, свидетельства очевидцев различных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 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ценнейшие документальные источники эпохи.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9788" y="526869"/>
            <a:ext cx="3932237" cy="70104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Летописец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07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Псково-Печерский монастырь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8254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ресурсов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https://ru.wikipedia.org/wiki/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Заглавная_страница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https://azbyka.ru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art.1september.ru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http://az.lib.ru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8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«Воистину монастыри домы плача: там власяница и пепел, там уединение, там нет ни смеха, ни роя житейских забот, там пост, там возлежание на земле, там все удалено от запаха крови, от шума, смятения и людской суеты. Монастыри – тихая пристань. Они подобны светочам, которые, будучи поме­щены в пристани, с высоты светят людям, приходящим издалека, привлекая всех к своей тишине, не допуская тех, которые обращают взор свой на них, подвергнуться корабле­крушению, и тем, кто взирает на них, не позволяя пребывать во мраке»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Иоанн Златоуст, «Толкование на первое послание к Тимофею» – Беседа 14</a:t>
            </a:r>
          </a:p>
        </p:txBody>
      </p:sp>
    </p:spTree>
    <p:extLst>
      <p:ext uri="{BB962C8B-B14F-4D97-AF65-F5344CB8AC3E}">
        <p14:creationId xmlns:p14="http://schemas.microsoft.com/office/powerpoint/2010/main" val="38370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7363" y="457200"/>
            <a:ext cx="5403850" cy="5403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41120"/>
            <a:ext cx="3932237" cy="452786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Молитва есть беседа или разговор наш с Богом. Она необходима для нас так же, как воздух и пища. У нас все от Бога и нет ничего своего: жизнь, способности, здоровье, пища и все дается нам Богом. Поэтому и в радости, и в печали, и когда что нам нужно, мы должны обращаться к Богу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молитвою.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Божий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Молиться – это значит находиться в том особом внутреннем состоянии, когда духовное начало в человеке входит в таинственное и непосредственное соприкосновение с Богом и потусторонним невидимым миром.</a:t>
            </a:r>
          </a:p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Мень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8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0524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99813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монастырь?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0443" y="987425"/>
            <a:ext cx="4877689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Монах (от греч.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одиночный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единичный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инок – православный христианин,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посвятивший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занятию молитвой, аскетическим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подвигам.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Монасты́рь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община людей, живущих по единому монашескому уставу.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Послу́шник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член общины,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готовящийся принять монашество и проходящий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насколько этот образ жизни 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близок.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По́стриг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обряд посвящения в монахи.</a:t>
            </a:r>
          </a:p>
        </p:txBody>
      </p:sp>
    </p:spTree>
    <p:extLst>
      <p:ext uri="{BB962C8B-B14F-4D97-AF65-F5344CB8AC3E}">
        <p14:creationId xmlns:p14="http://schemas.microsoft.com/office/powerpoint/2010/main" val="12201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935583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Монашеские обеты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935583" cy="41658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Безбрачие – отказ от семьи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 я хочу, чтобы вы были без забот. Неженатый заботится о Господнем, как угодить Господу» 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Завет, Первое послание Павла к Коринфянам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176" y="365125"/>
            <a:ext cx="4843710" cy="5705475"/>
          </a:xfrm>
        </p:spPr>
      </p:pic>
    </p:spTree>
    <p:extLst>
      <p:ext uri="{BB962C8B-B14F-4D97-AF65-F5344CB8AC3E}">
        <p14:creationId xmlns:p14="http://schemas.microsoft.com/office/powerpoint/2010/main" val="149361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935583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Монашеские обеты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838199" y="2004151"/>
            <a:ext cx="4935583" cy="41658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Нестяжание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добровольная нищета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«Иисус сказал ему: если хочешь быть совершенным, пойди, продай имение твое и раздай нищим; и будешь иметь сокровище на небесах; и приходи и следуй за Мною» 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Завет, Евангелие от Матфея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3592" y="1523553"/>
            <a:ext cx="5507038" cy="434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Монашеские обеты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44589" cy="459259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Послушание – отречение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своей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«Тогда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Иисус сказал ученикам Своим: если кто хочет идти за Мною, отвергнись себя, и возьми крест свой, и следуй за Мною»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Завет, Евангелие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Матфея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850" y="1251609"/>
            <a:ext cx="5075238" cy="4786583"/>
          </a:xfrm>
        </p:spPr>
      </p:pic>
    </p:spTree>
    <p:extLst>
      <p:ext uri="{BB962C8B-B14F-4D97-AF65-F5344CB8AC3E}">
        <p14:creationId xmlns:p14="http://schemas.microsoft.com/office/powerpoint/2010/main" val="42295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340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Зарождение монашества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монахи появились в Египте в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веке. Они уходили в горы и пустыни от мирской суеты.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подвижники назывались отшельниками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пустынниками.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известным из них был Антоний Великий.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832644"/>
            <a:ext cx="3505200" cy="4876800"/>
          </a:xfrm>
        </p:spPr>
      </p:pic>
    </p:spTree>
    <p:extLst>
      <p:ext uri="{BB962C8B-B14F-4D97-AF65-F5344CB8AC3E}">
        <p14:creationId xmlns:p14="http://schemas.microsoft.com/office/powerpoint/2010/main" val="11570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Первые монастыри</a:t>
            </a:r>
            <a:endParaRPr lang="ru-RU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24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стали появляться монастыри, где монахи вели общее хозяйство и подчинялись единому уставу.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Синайский монастырь в Египте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картинке)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один из древнейших непрерывно действующих христианских монастырей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28" y="1825625"/>
            <a:ext cx="6499081" cy="4351338"/>
          </a:xfrm>
        </p:spPr>
      </p:pic>
    </p:spTree>
    <p:extLst>
      <p:ext uri="{BB962C8B-B14F-4D97-AF65-F5344CB8AC3E}">
        <p14:creationId xmlns:p14="http://schemas.microsoft.com/office/powerpoint/2010/main" val="13069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905</Words>
  <Application>Microsoft Office PowerPoint</Application>
  <PresentationFormat>Широкоэкранный</PresentationFormat>
  <Paragraphs>57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Verdana</vt:lpstr>
      <vt:lpstr>Тема Office</vt:lpstr>
      <vt:lpstr>Монастырь</vt:lpstr>
      <vt:lpstr>Презентация PowerPoint</vt:lpstr>
      <vt:lpstr>Молитва</vt:lpstr>
      <vt:lpstr>Что такое монастырь?</vt:lpstr>
      <vt:lpstr>Монашеские обеты</vt:lpstr>
      <vt:lpstr>Монашеские обеты</vt:lpstr>
      <vt:lpstr>Монашеские обеты</vt:lpstr>
      <vt:lpstr>Зарождение монашества</vt:lpstr>
      <vt:lpstr>Первые монастыри</vt:lpstr>
      <vt:lpstr>Первые монастыри на Руси</vt:lpstr>
      <vt:lpstr>Какие бывают монастыри?</vt:lpstr>
      <vt:lpstr>Монастырская жизнь</vt:lpstr>
      <vt:lpstr>Пекарня</vt:lpstr>
      <vt:lpstr>Иконопись</vt:lpstr>
      <vt:lpstr>Школа</vt:lpstr>
      <vt:lpstr>Летописец</vt:lpstr>
      <vt:lpstr>Псково-Печерский монастырь</vt:lpstr>
      <vt:lpstr>Список использованных ресурсов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184</cp:revision>
  <dcterms:created xsi:type="dcterms:W3CDTF">2018-05-01T18:30:49Z</dcterms:created>
  <dcterms:modified xsi:type="dcterms:W3CDTF">2020-04-13T04:06:38Z</dcterms:modified>
</cp:coreProperties>
</file>