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23FD-6A5F-4239-A112-BD290057932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1A6463B-36C6-49B0-A2D7-8D7BDBCC9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23FD-6A5F-4239-A112-BD290057932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6463B-36C6-49B0-A2D7-8D7BDBCC9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23FD-6A5F-4239-A112-BD290057932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6463B-36C6-49B0-A2D7-8D7BDBCC9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23FD-6A5F-4239-A112-BD290057932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1A6463B-36C6-49B0-A2D7-8D7BDBCC9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23FD-6A5F-4239-A112-BD290057932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6463B-36C6-49B0-A2D7-8D7BDBCC932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23FD-6A5F-4239-A112-BD290057932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6463B-36C6-49B0-A2D7-8D7BDBCC9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23FD-6A5F-4239-A112-BD290057932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1A6463B-36C6-49B0-A2D7-8D7BDBCC932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23FD-6A5F-4239-A112-BD290057932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6463B-36C6-49B0-A2D7-8D7BDBCC9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23FD-6A5F-4239-A112-BD290057932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6463B-36C6-49B0-A2D7-8D7BDBCC9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23FD-6A5F-4239-A112-BD290057932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6463B-36C6-49B0-A2D7-8D7BDBCC93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823FD-6A5F-4239-A112-BD290057932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6463B-36C6-49B0-A2D7-8D7BDBCC932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26823FD-6A5F-4239-A112-BD290057932E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1A6463B-36C6-49B0-A2D7-8D7BDBCC932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484784"/>
            <a:ext cx="8458200" cy="1222375"/>
          </a:xfrm>
        </p:spPr>
        <p:txBody>
          <a:bodyPr/>
          <a:lstStyle/>
          <a:p>
            <a:pPr algn="ctr"/>
            <a:r>
              <a:rPr lang="ru-RU" dirty="0" smtClean="0"/>
              <a:t>Презентация по родной литературе</a:t>
            </a:r>
            <a:br>
              <a:rPr lang="ru-RU" dirty="0" smtClean="0"/>
            </a:br>
            <a:r>
              <a:rPr lang="ru-RU" dirty="0" smtClean="0"/>
              <a:t>для учеников 3 «Б» класса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708920"/>
            <a:ext cx="8458200" cy="914400"/>
          </a:xfrm>
        </p:spPr>
        <p:txBody>
          <a:bodyPr/>
          <a:lstStyle/>
          <a:p>
            <a:r>
              <a:rPr lang="ru-RU" dirty="0" smtClean="0"/>
              <a:t>на тему: </a:t>
            </a:r>
            <a:r>
              <a:rPr lang="ru-RU" dirty="0" smtClean="0"/>
              <a:t>А.Агафонов «Повесть о Вите Черевичкине».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4843264" cy="4525963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Сегодня наша литературная гостиная открыта для нашего земляка писателя Аркадия Федоровича Агафонова. Перед нами книги Аркадия Федоровича Агафонова о юных жителях Дона, погибших в Великой Отечественной войне. Благодаря неустанному поиску документов, многочисленным встречам, он создал в течение нескольких лет волнующую трилогию о донских пионерах-героях: «Повесть о Вите Черевичкине», «Боец народного ополчения» (о Саше </a:t>
            </a:r>
            <a:r>
              <a:rPr lang="ru-RU" sz="2000" dirty="0" err="1" smtClean="0"/>
              <a:t>Чебанове</a:t>
            </a:r>
            <a:r>
              <a:rPr lang="ru-RU" sz="2000" dirty="0" smtClean="0"/>
              <a:t>), «Я вернусь с победой, мама» (об Эдике Жмайлове).  «Повесть о Вите Черевичкине», над которой мы будем работать.</a:t>
            </a:r>
            <a:endParaRPr lang="ru-RU" sz="20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060848"/>
            <a:ext cx="3744416" cy="31036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6632"/>
            <a:ext cx="5851376" cy="4525963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Виктор </a:t>
            </a:r>
            <a:r>
              <a:rPr lang="ru-RU" sz="1600" dirty="0" err="1" smtClean="0"/>
              <a:t>Черевичкин</a:t>
            </a:r>
            <a:r>
              <a:rPr lang="ru-RU" sz="1600" dirty="0" smtClean="0"/>
              <a:t> родился в городе Ростов-на-Дону в рабочей семье.</a:t>
            </a:r>
          </a:p>
          <a:p>
            <a:r>
              <a:rPr lang="ru-RU" sz="1600" dirty="0" smtClean="0"/>
              <a:t>После окончания семилетней школы учился в ремесленном училище № 2 и, как многие, занимался содержанием голубей.</a:t>
            </a:r>
          </a:p>
          <a:p>
            <a:r>
              <a:rPr lang="ru-RU" sz="1600" dirty="0" smtClean="0"/>
              <a:t>После начала Великой Отечественной войны, когда отец и старший брат ушли на фронт, Виктор с матерью и двумя младшими сёстрами остался в городе, который 20 ноября 1941 года был захвачен немцами. </a:t>
            </a:r>
          </a:p>
          <a:p>
            <a:r>
              <a:rPr lang="ru-RU" sz="1600" dirty="0" smtClean="0"/>
              <a:t>Вопреки предписанию немецкого командования об уничтожении принадлежащих местному населению домашних голубей, подросток в течение недели скрывал имевшихся у него птиц.</a:t>
            </a:r>
          </a:p>
          <a:p>
            <a:r>
              <a:rPr lang="ru-RU" sz="1600" dirty="0" smtClean="0"/>
              <a:t>28 ноября 1941 года немцы застали Виктора </a:t>
            </a:r>
            <a:r>
              <a:rPr lang="ru-RU" sz="1600" dirty="0" err="1" smtClean="0"/>
              <a:t>Черевичкина</a:t>
            </a:r>
            <a:r>
              <a:rPr lang="ru-RU" sz="1600" dirty="0" smtClean="0"/>
              <a:t> выпускающим нескольких голубей у здания, в котором размещался штаб, и обнаружили в сарае во дворе его дома голубятню.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6294"/>
          <a:stretch>
            <a:fillRect/>
          </a:stretch>
        </p:blipFill>
        <p:spPr bwMode="auto">
          <a:xfrm>
            <a:off x="5399584" y="4193704"/>
            <a:ext cx="3744416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После допросов и пыток схваченного подростка вывели в парк имени Фрунзе и расстреляли.</a:t>
            </a:r>
          </a:p>
          <a:p>
            <a:r>
              <a:rPr lang="ru-RU" dirty="0" smtClean="0"/>
              <a:t>В тот же день немцы были выбиты из города в результате успешного контрнаступления частей Юго-Западного фронта.</a:t>
            </a:r>
          </a:p>
          <a:p>
            <a:r>
              <a:rPr lang="ru-RU" dirty="0" smtClean="0"/>
              <a:t>Тело Виктора </a:t>
            </a:r>
            <a:r>
              <a:rPr lang="ru-RU" dirty="0" err="1" smtClean="0"/>
              <a:t>Черевичкина</a:t>
            </a:r>
            <a:r>
              <a:rPr lang="ru-RU" dirty="0" smtClean="0"/>
              <a:t> было захоронено в одной из братских могил вместе с красноармейцами и жителями города, убитыми оккупантами. Информация о точном месте захоронения была утрачена.</a:t>
            </a:r>
          </a:p>
          <a:p>
            <a:r>
              <a:rPr lang="ru-RU" dirty="0" smtClean="0"/>
              <a:t>Именем Вити названа улица </a:t>
            </a:r>
            <a:r>
              <a:rPr lang="ru-RU" dirty="0" err="1" smtClean="0"/>
              <a:t>Черевичкина</a:t>
            </a:r>
            <a:r>
              <a:rPr lang="ru-RU" dirty="0" smtClean="0"/>
              <a:t> в Пролетарском районе Ростова-на-Дону.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1556792"/>
            <a:ext cx="4123184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На стене дома, где в начале войны проживала семья </a:t>
            </a:r>
            <a:r>
              <a:rPr lang="ru-RU" dirty="0" err="1" smtClean="0"/>
              <a:t>Черевичкиных</a:t>
            </a:r>
            <a:r>
              <a:rPr lang="ru-RU" dirty="0" smtClean="0"/>
              <a:t>, установлена мемориальная доска с изображением летящего голубя на фоне лучей солнца и надписью: «В этом доме жил пионер Витя </a:t>
            </a:r>
            <a:r>
              <a:rPr lang="ru-RU" dirty="0" err="1" smtClean="0"/>
              <a:t>Черевичкин</a:t>
            </a:r>
            <a:r>
              <a:rPr lang="ru-RU" dirty="0" smtClean="0"/>
              <a:t>, зверски расстрелянный фашистскими оккупантами в ноябре 1941 года».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4176464" cy="3331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1628801"/>
            <a:ext cx="4339208" cy="396044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Памятник Вите </a:t>
            </a:r>
            <a:r>
              <a:rPr lang="ru-RU" dirty="0" err="1" smtClean="0"/>
              <a:t>Черевичкину</a:t>
            </a:r>
            <a:r>
              <a:rPr lang="ru-RU" dirty="0" smtClean="0"/>
              <a:t> с голубем в руке (скульптор Н.В. </a:t>
            </a:r>
            <a:r>
              <a:rPr lang="ru-RU" dirty="0" err="1" smtClean="0"/>
              <a:t>Аведиков</a:t>
            </a:r>
            <a:r>
              <a:rPr lang="ru-RU" dirty="0" smtClean="0"/>
              <a:t>) установлен в названном его именем детском парке в городе Ростов-на-Дону. Именем Вити </a:t>
            </a:r>
            <a:r>
              <a:rPr lang="ru-RU" dirty="0" err="1" smtClean="0"/>
              <a:t>Черевичкина</a:t>
            </a:r>
            <a:r>
              <a:rPr lang="ru-RU" dirty="0" smtClean="0"/>
              <a:t> названа улица в городе Снежное Донецкой области.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4320480" cy="3023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554162"/>
            <a:ext cx="4275584" cy="453913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Памятник Вите </a:t>
            </a:r>
            <a:r>
              <a:rPr lang="ru-RU" dirty="0" err="1" smtClean="0"/>
              <a:t>Черевичкину</a:t>
            </a:r>
            <a:r>
              <a:rPr lang="ru-RU" dirty="0" smtClean="0"/>
              <a:t> изображён на выпущенном небольшим тиражом коллекционном значке.</a:t>
            </a:r>
          </a:p>
          <a:p>
            <a:r>
              <a:rPr lang="ru-RU" dirty="0" smtClean="0"/>
              <a:t>Поступок подростка, убитого за отказ подчиниться требованиям оккупантов, сделал его известным далеко за пределами города, о чём свидетельствует широкое распространение в послевоенное время народной песни «Голуби». Вариантов этой песни сейчас много: как стихотворных, так и музыкальных.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0848"/>
            <a:ext cx="4536504" cy="2667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Чтение отрывка произведения с.1-5.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96952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Спасибо за</a:t>
            </a:r>
            <a:br>
              <a:rPr lang="ru-RU" sz="6000" dirty="0" smtClean="0"/>
            </a:br>
            <a:r>
              <a:rPr lang="ru-RU" sz="6000" dirty="0" smtClean="0"/>
              <a:t> внимание !</a:t>
            </a:r>
            <a:endParaRPr lang="ru-RU" sz="6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</TotalTime>
  <Words>430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Презентация по родной литературе для учеников 3 «Б» класса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Спасибо за 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родной литературе для учеников 3 «Б» класса</dc:title>
  <dc:creator>гена</dc:creator>
  <cp:lastModifiedBy>гена</cp:lastModifiedBy>
  <cp:revision>2</cp:revision>
  <dcterms:created xsi:type="dcterms:W3CDTF">2020-04-12T20:35:26Z</dcterms:created>
  <dcterms:modified xsi:type="dcterms:W3CDTF">2020-04-12T20:46:18Z</dcterms:modified>
</cp:coreProperties>
</file>