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800F-BA61-46F7-A64E-12FD833B182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BA7-CD5F-487D-A2F0-C1A90C0F2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800F-BA61-46F7-A64E-12FD833B182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BA7-CD5F-487D-A2F0-C1A90C0F2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800F-BA61-46F7-A64E-12FD833B182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BA7-CD5F-487D-A2F0-C1A90C0F2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800F-BA61-46F7-A64E-12FD833B182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BA7-CD5F-487D-A2F0-C1A90C0F2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800F-BA61-46F7-A64E-12FD833B182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BA7-CD5F-487D-A2F0-C1A90C0F2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800F-BA61-46F7-A64E-12FD833B182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BA7-CD5F-487D-A2F0-C1A90C0F2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800F-BA61-46F7-A64E-12FD833B182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BA7-CD5F-487D-A2F0-C1A90C0F2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800F-BA61-46F7-A64E-12FD833B182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BA7-CD5F-487D-A2F0-C1A90C0F2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800F-BA61-46F7-A64E-12FD833B182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BA7-CD5F-487D-A2F0-C1A90C0F2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800F-BA61-46F7-A64E-12FD833B182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BA7-CD5F-487D-A2F0-C1A90C0F2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A800F-BA61-46F7-A64E-12FD833B182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4BA7-CD5F-487D-A2F0-C1A90C0F2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A800F-BA61-46F7-A64E-12FD833B182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A4BA7-CD5F-487D-A2F0-C1A90C0F2D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280920" cy="617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 казенное дошкольное образовательное учреждение детский сад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«Радуга» село </a:t>
            </a:r>
            <a:r>
              <a:rPr lang="ru-RU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Мамонтово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2017 год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2780928"/>
            <a:ext cx="842493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по самообразованию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подготовительной группе № 3 «Подсолнушек»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«Как приходит к нам зима…»</a:t>
            </a:r>
          </a:p>
          <a:p>
            <a:pPr algn="ctr"/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Работу выполнила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Жигальцова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О.Н.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воспитатель первой категории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707904" y="336367"/>
            <a:ext cx="482453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Знакомство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народным календарем: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названием месяца, народными приметами, проверяем достоверность примет. Такой подход позволяет приобщить детей к народной культуре, народной мудрости, народному опыту.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воспитание уважения к предкам, обеспечение связи поколений.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ХХХ\AppData\Local\Temp\Rar$DIa0.115\Шаблоны осень 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338437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755576" y="921448"/>
            <a:ext cx="2520280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DS Kork" pitchFamily="2" charset="-52"/>
                <a:ea typeface="Calibri" pitchFamily="34" charset="0"/>
                <a:cs typeface="Times New Roman" pitchFamily="18" charset="0"/>
              </a:rPr>
              <a:t>РУССКИЕ ТРАДИЦИИ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 МЕСЯЦЕ НОЯБРЕ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Ноябрь назывался в русском народе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хмурень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  Говорили раньше  и  так: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Ноябрь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сентябрю внук, октябрю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сын, а зиме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родной батюшка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 ноябре люди прощались с Солнцем и Землей до будущей весны, ведь земля на долгие месяцы уйдет под снег.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Называли ноябрь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груденъ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от слова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груда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, везде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груды промерзшей земли. А еще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листогноем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(листья преют) и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полузимником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(осень и зима встречаются).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Ноябрь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ворота зимы.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Ноябрь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сумерки года.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 ноябре мужик с телегой прощается, в сани забирается.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 ноябре рассвет с сумерками среди дня встречается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DS Kork" pitchFamily="2" charset="-52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292080" y="353487"/>
            <a:ext cx="352839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Знания, приобретенные детьми в процессе проектной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деятельности можно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использовать как средство развития их творческих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пособностей: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изображение природных явлений в продуктивных видах деятельности 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260648"/>
            <a:ext cx="4935735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56991"/>
            <a:ext cx="4680520" cy="336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707904" y="114871"/>
            <a:ext cx="489654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проектной деятельности строилась в тесном сотрудничестве с родителями.  В приемной для них оформлялись папки –передвижки: «Удивительное в природе», «Познавательные опыты дома».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Родители приняли активное  участие в создании книжек-малышек,  которые рассказывают об изменениях, происходящих в природе осенью и зимой.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527" y="476672"/>
            <a:ext cx="3238849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 l="10518"/>
          <a:stretch>
            <a:fillRect/>
          </a:stretch>
        </p:blipFill>
        <p:spPr bwMode="auto">
          <a:xfrm>
            <a:off x="280978" y="3429000"/>
            <a:ext cx="332219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11560" y="336704"/>
            <a:ext cx="770485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СОЦИАЛЬНЫЙ ЭФФЕКТ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Исследовательская, поисковая активность - естественное состояние ребенка, он настроен на познание окружающего мира, так как дети по природе своей – исследователи.</a:t>
            </a:r>
            <a:endParaRPr kumimoji="0" lang="ru-RU" sz="2000" b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Включение ребенка в исследовательскую деятельность, позволяет значительно повысить образовательный эффект, способствует развитию его любознательности, внимания и логического мышления.</a:t>
            </a:r>
            <a:endParaRPr kumimoji="0" lang="ru-RU" sz="2000" b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ребенка  усиливается, </a:t>
            </a:r>
            <a:r>
              <a:rPr kumimoji="0" lang="ru-RU" sz="2000" b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когда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педагогическая поддержка воспитывающих взрослых  направлена на:</a:t>
            </a:r>
            <a:endParaRPr kumimoji="0" lang="ru-RU" sz="2000" b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создание развивающей предметной среды, ориентирующей дошкольников на активную субъектную позицию;</a:t>
            </a:r>
            <a:endParaRPr kumimoji="0" lang="ru-RU" sz="2000" b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обогащение </a:t>
            </a:r>
            <a:r>
              <a:rPr kumimoji="0" lang="ru-RU" sz="2000" b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воспитательно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образовательного процесса эмоциональным содержанием через организацию разнообразных видов творческой деятельности и общения;</a:t>
            </a:r>
            <a:endParaRPr kumimoji="0" lang="ru-RU" sz="2000" b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воспитание у дошкольников гуманно - ценностного отношения к природе через понимание ценности природы.</a:t>
            </a:r>
            <a:endParaRPr kumimoji="0" lang="ru-RU" sz="2000" b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2636912"/>
            <a:ext cx="4024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7"/>
            <a:ext cx="4176464" cy="620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644008" y="476672"/>
            <a:ext cx="4499992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Люди, научившиеся… наблюдениям и опытам,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приобретают способность сами ставить вопросы 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получать на них фактические ответы, оказываясь 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более высоком умственном и нравственном уровне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 сравнении с теми, кто такой школы не прошел.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К.Е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. Тимирязев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5"/>
            <a:ext cx="878497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АКТУАЛЬНОСТЬ </a:t>
            </a:r>
            <a:r>
              <a:rPr lang="ru-RU" b="1" dirty="0" smtClean="0"/>
              <a:t>ПРОЕКТА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Предоставление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детям возможности приобретать знания самостоятельно.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Усвоение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представлений о взаимосвязи природы и человека.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Наблюдение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прогнозирование погоды — это деятельность познавательная, доступная ребенку, развивающая его умственные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Этот вид деятельности можно осуществлять в любом месте, в любое время суток, в любое время года и в любом возрасте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Приобщение детей к народной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культуре, народной мудрости, народному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опыту.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Знание народных примет, результаты собственных наблюдений в ходе их проверки позволяют развивать детей не только интеллектуально, но и творчески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Наблюдая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природой, дети учатся понимать язык окружающего их мира. Приучаются замечать изменения в состоянии объектов природы, а это способствует воспитанию чуткости и внимательности.  Позволяет детям убедиться в существовании взаимосвязей живой и неживой природы, что способствует подведению их к философскому понятию всеединства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мира,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 так же помогает разобраться в причинно-следственных связях, что очень важно для понимания экологических закономерностей и для жизни вообще.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16024"/>
            <a:ext cx="6299745" cy="6299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763687" y="2492896"/>
            <a:ext cx="532859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благоприятных эмоциональных условий при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ознакомлении 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дошкольников с родным краем, усвоение системы знаний о природе, о ее компонентах и взаимосвязях между ними.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88640"/>
            <a:ext cx="4752528" cy="6547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555776" y="495935"/>
            <a:ext cx="19442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представления об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универсальной ценности природы.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7" y="2132856"/>
            <a:ext cx="25922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Развивать у детей навыки исследовательской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3573016"/>
            <a:ext cx="2232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Приобщать детей к народной культуре, народной мудрости, народному опыту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9992" y="5157192"/>
            <a:ext cx="244827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Воспитывать интерес и потребность в общении с природой, любовь к родному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краю. 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476672"/>
            <a:ext cx="648072" cy="6145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56377" y="980728"/>
            <a:ext cx="57606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адачи</a:t>
            </a:r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ХХХ\Desktop\90806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848793" y="-1469149"/>
            <a:ext cx="7374405" cy="98650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43808" y="11247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620688"/>
            <a:ext cx="7776864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Образовательные области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СОЦИАЛЬНО-КОММУНИКАТИВНОЕ РАЗВИТИЕ»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«ПОЗНАВАТЕЛЬНОЕ РАЗВИТИЕ»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«РЕЧЕВОЕ РАЗВИТИЕ»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«ХУДОЖЕСТВЕННО-ЭСТЕТИЧЕСКОЕ РАЗВИТИЕ»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«ФИЗИЧЕСКОЕ РАЗВИТИЕ»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5517232"/>
            <a:ext cx="2088232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5517232"/>
            <a:ext cx="2088232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Дидактические и подвижные игры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5517232"/>
            <a:ext cx="2088232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Пальчиковые игры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4581128"/>
            <a:ext cx="2304256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Чтение природоведческой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4581128"/>
            <a:ext cx="2088232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художественной литературы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4581128"/>
            <a:ext cx="108012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32240" y="4581128"/>
            <a:ext cx="1008112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2708920"/>
            <a:ext cx="2016224" cy="18505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Методы работы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5656" y="3645024"/>
            <a:ext cx="2088232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Систематические наблюдения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83768" y="2708920"/>
            <a:ext cx="108012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Трудовые поручения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75656" y="2708920"/>
            <a:ext cx="1008112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Опыты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80112" y="3645024"/>
            <a:ext cx="216024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Моделирование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80112" y="2708920"/>
            <a:ext cx="108012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60232" y="2708920"/>
            <a:ext cx="1080120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Прогулки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75656" y="1556792"/>
            <a:ext cx="936104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411760" y="1556792"/>
            <a:ext cx="2088232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499992" y="1556792"/>
            <a:ext cx="2088232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Фиксация результатов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987824" y="2492896"/>
            <a:ext cx="165618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644008" y="2492896"/>
            <a:ext cx="144016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084168" y="2492896"/>
            <a:ext cx="1656184" cy="216024"/>
          </a:xfrm>
          <a:prstGeom prst="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475656" y="2492896"/>
            <a:ext cx="1656184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588224" y="1556792"/>
            <a:ext cx="1152128" cy="914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1475656" y="0"/>
            <a:ext cx="6192688" cy="1556792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Постановка вопросов проблемного характера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347864" y="403740"/>
            <a:ext cx="5328592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Прогнозирование погоды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это деятельность познавательная, доступная ребенку, развивающая его умственные способности: наблюдательность, любознательность, умение сравнивать, предполагать, анализировать, сопоставлять, рассуждать, делать умозаключения, выводы.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7" name="Picture 3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 t="7958" b="-55178"/>
          <a:stretch>
            <a:fillRect/>
          </a:stretch>
        </p:blipFill>
        <p:spPr bwMode="auto">
          <a:xfrm>
            <a:off x="395536" y="692696"/>
            <a:ext cx="2808312" cy="2909371"/>
          </a:xfrm>
          <a:prstGeom prst="ellipse">
            <a:avLst/>
          </a:prstGeom>
          <a:noFill/>
        </p:spPr>
      </p:pic>
      <p:pic>
        <p:nvPicPr>
          <p:cNvPr id="1029" name="Picture 5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 t="7958" b="-55177"/>
          <a:stretch>
            <a:fillRect/>
          </a:stretch>
        </p:blipFill>
        <p:spPr bwMode="auto">
          <a:xfrm>
            <a:off x="323528" y="3068960"/>
            <a:ext cx="2880320" cy="298397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548680"/>
            <a:ext cx="51125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Знакомство с «живыми барометрами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 (растения, птицы, животные, рыбки в аквариуме) - способствует формированию бережного отношения к природе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Наблюдения за календарными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изменениями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помогает развивать у детей чувство временного представления.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Картинки по запросу приметы кошка свернулась клубк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63274"/>
            <a:ext cx="3240360" cy="2461670"/>
          </a:xfrm>
          <a:prstGeom prst="rect">
            <a:avLst/>
          </a:prstGeom>
          <a:noFill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12976"/>
            <a:ext cx="3389429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776</Words>
  <Application>Microsoft Office PowerPoint</Application>
  <PresentationFormat>Экран (4:3)</PresentationFormat>
  <Paragraphs>90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ХХХ</dc:creator>
  <cp:lastModifiedBy>ХХХ</cp:lastModifiedBy>
  <cp:revision>25</cp:revision>
  <dcterms:created xsi:type="dcterms:W3CDTF">2017-12-19T13:19:12Z</dcterms:created>
  <dcterms:modified xsi:type="dcterms:W3CDTF">2017-12-20T15:17:18Z</dcterms:modified>
</cp:coreProperties>
</file>