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D3C965-D69B-4C88-A936-36847EA94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B1ABF5E-14C3-4D6F-9013-184E6656D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7A60256-3512-4350-8C21-380A7E911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91B2F36-E27E-44D5-9334-8B0C54719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F2552D0-57EA-459D-B5A9-BEC139DB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801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B80F10-0CB5-469E-8DD3-0D886A59E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F495E80-0301-45EF-B84B-E3DC90D4B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D5EAD32-11E0-44A9-9B4C-24BDEDABF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5A65B34-E76B-4151-A6E2-841AD8D07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A554116-B07F-4CAF-85C7-557495053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556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3948127B-5F89-4AA4-8AFA-E029AF6CDA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2F6759A-EA94-48B2-BE2C-1CB0C1436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BA9F663-A5D0-43F2-A22F-43E7EB130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5A36F56-5E9B-4BFA-9B34-394F05C3F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31EE5A-7EC8-4075-B473-BECF1D642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1494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137399-0153-41E9-9057-55B3C1CE2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609448-03A7-44E2-8F2C-12B83DCAE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9B3D717-0B2E-489B-98E4-798326251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73D6D05-6781-45B0-BFFC-A75588D5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1B61D97-58D1-4F3A-9B68-DD7B4D074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513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9DD82E-84E1-4488-94FA-6E86BF632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182CEF5-D35A-4F6C-9E7C-CE5F381ED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8D2238C-17ED-4995-904A-97A38A52B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23288CE-8EFA-4DB0-AFEF-06D1D9DC8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4202941-1B8C-4555-95D1-72C4F2413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393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6D7862-2085-4786-AC7E-2644CFA66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40775E7-1DF7-46C6-81AA-14D9C2AAC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3AEC806-D332-4EAC-B0ED-9F7B75FB6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7784969-7C59-4719-A294-B1AE9D0C9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E181403-A558-44D4-9D6F-C0D5F228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1C3E641-E8E5-4EF2-A519-C5A5104EB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67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77A149-911B-49AA-8E6F-19384D849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B181BB2-335A-4917-844E-7E06454AA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2817FD1-3AB8-41BC-A989-66E164EB6B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2009BE6-0B26-4D5B-939B-9001FB80B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CBFAC018-0F10-46FB-AD7E-3418B05A3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121FA05-8DBD-48EE-923D-F6D395EE5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1B9A7AF-A1CB-4859-989B-E0DEF42F4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E1F1896-C4D7-4001-9A53-DDE0C4FF4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4342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AD183E2-07D9-43DD-9C7B-34E7946E8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03D3098-1BAE-414A-9714-FD8C09B92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27F5109-4322-4ECC-BA8A-3A4890B8C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C65BA81-C930-437C-BF62-9CDED3C7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763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B3FBE97-D17E-4F7A-B8B8-F5F09FFA1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124984F-EB50-4425-AA30-D5732ED5C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C973F5F-39DA-4295-B0CF-2FCAED0C3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081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6951EA-04A6-4EFD-B37C-D7DB56A8A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1B36FDC-4CC6-4A9B-B5CB-08128E414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EDE19AA-712D-4C0D-9539-BB2EFA410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EDCEDE8-CB1E-470A-87CF-52D26D10B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DFF5C4E-2988-4B89-9520-91884C2CA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452120A-F056-4057-89F7-933799280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300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1EB8D6-6315-4D95-8B86-BDDAA3F23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FA2F7CDC-7702-42A9-B9F7-11F698F360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9EBC296-0C87-40F8-8F91-F563FD1AC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F6AFB1D-8109-4A72-B8EE-52A2E168D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85CC90E-B64A-48AF-8B58-FB0C8E136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0B1DC11-B540-455E-B3A4-715A59D0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611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15E45C-99B5-48CB-BE80-4D9F1622B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F754D0F-72E0-4879-8675-B30D71F4D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9F56942-B8CD-4745-A637-C05DBA4AF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C7A5F-B2FB-4903-8CA0-42788F43142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A677397-58AB-4087-AE8D-9305EC6176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EAAA1EB-7270-445A-8ECA-E6345A70C9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8E8A7-F72B-457A-8015-7573AFB0B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419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6A072F-373D-44E8-B8CC-8D3538AEA4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40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Советы воспитателям:                 «Как избежать конфликты с родителями»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EE076A8-7396-482E-8395-72BA357363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0347" y="5138877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463881E-5E98-4B6C-8318-A881E2376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278" y="2832653"/>
            <a:ext cx="7573444" cy="38199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2803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8CADDBBF-B890-42B5-BC68-4740648A4A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30" y="1957458"/>
            <a:ext cx="11807687" cy="4900541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F86506B3-E4E5-47DE-99EB-DFABFE6F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9. «Ребенок стесняется подойти с просьбой, мама винит воспитателя»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6">
            <a:extLst>
              <a:ext uri="{FF2B5EF4-FFF2-40B4-BE49-F238E27FC236}">
                <a16:creationId xmlns="" xmlns:a16="http://schemas.microsoft.com/office/drawing/2014/main" id="{084E1598-BAEF-411D-8096-376086850AB3}"/>
              </a:ext>
            </a:extLst>
          </p:cNvPr>
          <p:cNvSpPr/>
          <p:nvPr/>
        </p:nvSpPr>
        <p:spPr>
          <a:xfrm>
            <a:off x="3803373" y="978729"/>
            <a:ext cx="4200940" cy="1285461"/>
          </a:xfrm>
          <a:prstGeom prst="wedgeRectCallout">
            <a:avLst>
              <a:gd name="adj1" fmla="val 50758"/>
              <a:gd name="adj2" fmla="val 98581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Почему Вы совсем не уделяете Софии внимание? Она стесняется подойти к Вам, говорит, что Вы ее не замечаете и все время заняты какими –то делами.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480643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545A7901-8E0E-40AE-9ECB-A9B083F1E4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2" y="1944355"/>
            <a:ext cx="12091915" cy="4913646"/>
          </a:xfr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1FE834C-A5E5-4C60-8DE4-88A8361AB77B}"/>
              </a:ext>
            </a:extLst>
          </p:cNvPr>
          <p:cNvSpPr/>
          <p:nvPr/>
        </p:nvSpPr>
        <p:spPr>
          <a:xfrm>
            <a:off x="1119116" y="0"/>
            <a:ext cx="102346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1. «Утром мама привела ребенка в группу                                             и возмущается»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овальное 6">
            <a:extLst>
              <a:ext uri="{FF2B5EF4-FFF2-40B4-BE49-F238E27FC236}">
                <a16:creationId xmlns="" xmlns:a16="http://schemas.microsoft.com/office/drawing/2014/main" id="{CC7EA4CF-25BC-4451-B2DA-9242E833768F}"/>
              </a:ext>
            </a:extLst>
          </p:cNvPr>
          <p:cNvSpPr/>
          <p:nvPr/>
        </p:nvSpPr>
        <p:spPr>
          <a:xfrm>
            <a:off x="2347415" y="867137"/>
            <a:ext cx="4121623" cy="1569660"/>
          </a:xfrm>
          <a:prstGeom prst="wedgeEllipseCallout">
            <a:avLst>
              <a:gd name="adj1" fmla="val -54666"/>
              <a:gd name="adj2" fmla="val 1421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815B4CE-1A73-4764-8E54-293CBFE5F9FD}"/>
              </a:ext>
            </a:extLst>
          </p:cNvPr>
          <p:cNvSpPr txBox="1"/>
          <p:nvPr/>
        </p:nvSpPr>
        <p:spPr>
          <a:xfrm flipH="1">
            <a:off x="2552131" y="1113357"/>
            <a:ext cx="3807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</a:rPr>
              <a:t>Что же </a:t>
            </a:r>
            <a:r>
              <a:rPr lang="ru-RU" sz="1600" dirty="0" smtClean="0">
                <a:solidFill>
                  <a:srgbClr val="FF0000"/>
                </a:solidFill>
              </a:rPr>
              <a:t>Наталья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>
                <a:solidFill>
                  <a:srgbClr val="FF0000"/>
                </a:solidFill>
              </a:rPr>
              <a:t>Петровна вчера Саше даже свитер не надевала на прогулку? Все же в шкафчике лежит. Неужели трудно?</a:t>
            </a:r>
          </a:p>
        </p:txBody>
      </p:sp>
    </p:spTree>
    <p:extLst>
      <p:ext uri="{BB962C8B-B14F-4D97-AF65-F5344CB8AC3E}">
        <p14:creationId xmlns="" xmlns:p14="http://schemas.microsoft.com/office/powerpoint/2010/main" val="3644629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DCBC7BF1-463B-4CD9-B32B-F4181C9D5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42" y="1518373"/>
            <a:ext cx="11872916" cy="5339627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76E9DB2-4F58-4EE8-9C8E-6527D826C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735" y="0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2. «Ребенок не хочет идти в детский сад, мама обвиняет воспитателя»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6">
            <a:extLst>
              <a:ext uri="{FF2B5EF4-FFF2-40B4-BE49-F238E27FC236}">
                <a16:creationId xmlns="" xmlns:a16="http://schemas.microsoft.com/office/drawing/2014/main" id="{EACB1972-3120-44CB-88F3-2ECD44C38D10}"/>
              </a:ext>
            </a:extLst>
          </p:cNvPr>
          <p:cNvSpPr/>
          <p:nvPr/>
        </p:nvSpPr>
        <p:spPr>
          <a:xfrm>
            <a:off x="7724633" y="759186"/>
            <a:ext cx="4467367" cy="1410807"/>
          </a:xfrm>
          <a:prstGeom prst="wedgeRectCallout">
            <a:avLst>
              <a:gd name="adj1" fmla="val -61938"/>
              <a:gd name="adj2" fmla="val 121148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Маша не хочет идти в детский сад, потому что Вы с ней разговариваете на повышенных тонах и постоянно кричите на других детей. Как только она узнаёт, что сегодня Ольга Васильевна. Сразу в слезы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2383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412246C9-8A4E-4955-AE53-A33020649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6" y="1334964"/>
            <a:ext cx="11969087" cy="5523036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CF8B0986-2856-4E78-B02F-EDF52690D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3. «Мама недовольна, что ребенок не участвовал на утреннике»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="" xmlns:a16="http://schemas.microsoft.com/office/drawing/2014/main" id="{0949C408-A3B0-4DCD-A35A-00F5BA12E394}"/>
              </a:ext>
            </a:extLst>
          </p:cNvPr>
          <p:cNvSpPr/>
          <p:nvPr/>
        </p:nvSpPr>
        <p:spPr>
          <a:xfrm>
            <a:off x="8070376" y="770536"/>
            <a:ext cx="4244454" cy="1128855"/>
          </a:xfrm>
          <a:prstGeom prst="wedgeRoundRectCallout">
            <a:avLst>
              <a:gd name="adj1" fmla="val -31730"/>
              <a:gd name="adj2" fmla="val 175658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Почему мой Миша стих не читает? Почему Вы ему роль не дали? Он не танцевал, не участвовал в сценке. Это уже не первый раз.</a:t>
            </a:r>
          </a:p>
        </p:txBody>
      </p:sp>
    </p:spTree>
    <p:extLst>
      <p:ext uri="{BB962C8B-B14F-4D97-AF65-F5344CB8AC3E}">
        <p14:creationId xmlns="" xmlns:p14="http://schemas.microsoft.com/office/powerpoint/2010/main" val="2937413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35E393B1-E03E-40ED-9EBD-94D775CD3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2" y="1170401"/>
            <a:ext cx="11913704" cy="5687599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4D4EAB-75F6-45EA-8083-09E3B5A88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672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4. «Воспитатель сделала замечание маме, что ее ребенок неопрятен» 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6">
            <a:extLst>
              <a:ext uri="{FF2B5EF4-FFF2-40B4-BE49-F238E27FC236}">
                <a16:creationId xmlns="" xmlns:a16="http://schemas.microsoft.com/office/drawing/2014/main" id="{54BD99A1-9B79-41AF-905A-BC215948FB73}"/>
              </a:ext>
            </a:extLst>
          </p:cNvPr>
          <p:cNvSpPr/>
          <p:nvPr/>
        </p:nvSpPr>
        <p:spPr>
          <a:xfrm>
            <a:off x="5115339" y="1170401"/>
            <a:ext cx="4214191" cy="1161982"/>
          </a:xfrm>
          <a:prstGeom prst="wedgeRectCallout">
            <a:avLst>
              <a:gd name="adj1" fmla="val 43828"/>
              <a:gd name="adj2" fmla="val 130842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Что Вы от меня хотите, я же работаю. Вам привели ребенка, вот  Вы за ним и смотрите. Это Ваша работа в конце концов.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3206158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A79902CB-20D3-4DAE-88C8-3B94C249ED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31" y="1517271"/>
            <a:ext cx="11767930" cy="5241338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1FE9BE7D-15A0-4F97-A5F2-76D20DCE0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971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5. «Вечером мама забирает ребенка и не находит его игрушку»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="" xmlns:a16="http://schemas.microsoft.com/office/drawing/2014/main" id="{F74A51DE-4CB5-4296-AD08-B80FFEC16D69}"/>
              </a:ext>
            </a:extLst>
          </p:cNvPr>
          <p:cNvSpPr/>
          <p:nvPr/>
        </p:nvSpPr>
        <p:spPr>
          <a:xfrm>
            <a:off x="6427304" y="845742"/>
            <a:ext cx="3286538" cy="1473388"/>
          </a:xfrm>
          <a:prstGeom prst="wedgeRoundRectCallout">
            <a:avLst>
              <a:gd name="adj1" fmla="val -50664"/>
              <a:gd name="adj2" fmla="val 119428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Мы сегодня с Костей утром с машинкой приходили, Вы не знаете, где она? Столько игрушек пропало. Что Вы тут с ними только делаете? </a:t>
            </a:r>
          </a:p>
        </p:txBody>
      </p:sp>
    </p:spTree>
    <p:extLst>
      <p:ext uri="{BB962C8B-B14F-4D97-AF65-F5344CB8AC3E}">
        <p14:creationId xmlns="" xmlns:p14="http://schemas.microsoft.com/office/powerpoint/2010/main" val="284360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6C8E1A18-79DD-4D46-B534-628B778ED4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2" y="1152146"/>
            <a:ext cx="11900452" cy="5532437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7D6692E4-3E1A-4D5F-BB8D-7C30C47FF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417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6. «Вечером мама замечает, что ее дочь играет с той же куклой»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6">
            <a:extLst>
              <a:ext uri="{FF2B5EF4-FFF2-40B4-BE49-F238E27FC236}">
                <a16:creationId xmlns="" xmlns:a16="http://schemas.microsoft.com/office/drawing/2014/main" id="{26A98945-5F5A-4CCE-B19F-A2634D460496}"/>
              </a:ext>
            </a:extLst>
          </p:cNvPr>
          <p:cNvSpPr/>
          <p:nvPr/>
        </p:nvSpPr>
        <p:spPr>
          <a:xfrm>
            <a:off x="4744277" y="1152146"/>
            <a:ext cx="4320209" cy="1286254"/>
          </a:xfrm>
          <a:prstGeom prst="wedgeRectCallout">
            <a:avLst>
              <a:gd name="adj1" fmla="val -71100"/>
              <a:gd name="adj2" fmla="val 68655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Почему Настя каждый вечер играет с одной и той же куклой? У Вас что, в группе других игрушек нет или Вы их не даете детям, чтобы не разбрасывали? </a:t>
            </a:r>
          </a:p>
        </p:txBody>
      </p:sp>
    </p:spTree>
    <p:extLst>
      <p:ext uri="{BB962C8B-B14F-4D97-AF65-F5344CB8AC3E}">
        <p14:creationId xmlns="" xmlns:p14="http://schemas.microsoft.com/office/powerpoint/2010/main" val="636731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BD2182F4-647A-45AF-AF11-5831061542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9" y="1151567"/>
            <a:ext cx="11767931" cy="5520903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38B00114-C22A-4796-BC87-3B981CC13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7. «Воспитатель попросила принести ребенку другую сменную обувь»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="" xmlns:a16="http://schemas.microsoft.com/office/drawing/2014/main" id="{27E2F5FB-F44D-4773-854B-E209BD279D2D}"/>
              </a:ext>
            </a:extLst>
          </p:cNvPr>
          <p:cNvSpPr/>
          <p:nvPr/>
        </p:nvSpPr>
        <p:spPr>
          <a:xfrm>
            <a:off x="3578087" y="834888"/>
            <a:ext cx="3829878" cy="978730"/>
          </a:xfrm>
          <a:prstGeom prst="wedgeRoundRectCallout">
            <a:avLst>
              <a:gd name="adj1" fmla="val -61394"/>
              <a:gd name="adj2" fmla="val 157349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>
                <a:solidFill>
                  <a:srgbClr val="FF0000"/>
                </a:solidFill>
              </a:rPr>
              <a:t>А что, в сабо нельзя? Сане нравится, он их сам выбирал в магазине. Их легко одевать, легко мыть, да и вообще </a:t>
            </a:r>
          </a:p>
        </p:txBody>
      </p:sp>
    </p:spTree>
    <p:extLst>
      <p:ext uri="{BB962C8B-B14F-4D97-AF65-F5344CB8AC3E}">
        <p14:creationId xmlns="" xmlns:p14="http://schemas.microsoft.com/office/powerpoint/2010/main" val="767413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5FFAA073-CE4E-4DC5-8122-0050159DAB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6765"/>
            <a:ext cx="12192000" cy="5241235"/>
          </a:xfrm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ABFC30B-3EAF-4873-9B80-E92E07AF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787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Ситуация 8. «Мама недовольна, что воспитатель заставляла ребенка спать»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Облачко с текстом: прямоугольное 6">
            <a:extLst>
              <a:ext uri="{FF2B5EF4-FFF2-40B4-BE49-F238E27FC236}">
                <a16:creationId xmlns="" xmlns:a16="http://schemas.microsoft.com/office/drawing/2014/main" id="{68A124E9-745F-40D6-9549-FEB6C6EF3BE7}"/>
              </a:ext>
            </a:extLst>
          </p:cNvPr>
          <p:cNvSpPr/>
          <p:nvPr/>
        </p:nvSpPr>
        <p:spPr>
          <a:xfrm>
            <a:off x="6096000" y="860425"/>
            <a:ext cx="4903304" cy="1220166"/>
          </a:xfrm>
          <a:prstGeom prst="wedgeRectCallout">
            <a:avLst>
              <a:gd name="adj1" fmla="val 40066"/>
              <a:gd name="adj2" fmla="val 189108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Мне Лена пожаловалась, что ее вчера заставили спать. Неужели нельзя было посидеть с ней, почитать книжку. </a:t>
            </a:r>
            <a:r>
              <a:rPr lang="ru-RU" dirty="0" smtClean="0">
                <a:solidFill>
                  <a:srgbClr val="FF0000"/>
                </a:solidFill>
              </a:rPr>
              <a:t>Дома </a:t>
            </a:r>
            <a:r>
              <a:rPr lang="ru-RU" dirty="0">
                <a:solidFill>
                  <a:srgbClr val="FF0000"/>
                </a:solidFill>
              </a:rPr>
              <a:t>мы всегда так делаем, и она засыпает.</a:t>
            </a:r>
          </a:p>
        </p:txBody>
      </p:sp>
    </p:spTree>
    <p:extLst>
      <p:ext uri="{BB962C8B-B14F-4D97-AF65-F5344CB8AC3E}">
        <p14:creationId xmlns="" xmlns:p14="http://schemas.microsoft.com/office/powerpoint/2010/main" val="1340958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401</Words>
  <Application>Microsoft Office PowerPoint</Application>
  <PresentationFormat>Произвольный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Советы воспитателям:                 «Как избежать конфликты с родителями»</vt:lpstr>
      <vt:lpstr>Слайд 2</vt:lpstr>
      <vt:lpstr>Ситуация 2. «Ребенок не хочет идти в детский сад, мама обвиняет воспитателя»</vt:lpstr>
      <vt:lpstr>Ситуация 3. «Мама недовольна, что ребенок не участвовал на утреннике»</vt:lpstr>
      <vt:lpstr>Ситуация 4. «Воспитатель сделала замечание маме, что ее ребенок неопрятен» </vt:lpstr>
      <vt:lpstr>Ситуация 5. «Вечером мама забирает ребенка и не находит его игрушку»</vt:lpstr>
      <vt:lpstr>Ситуация 6. «Вечером мама замечает, что ее дочь играет с той же куклой»</vt:lpstr>
      <vt:lpstr>Ситуация 7. «Воспитатель попросила принести ребенку другую сменную обувь»</vt:lpstr>
      <vt:lpstr>Ситуация 8. «Мама недовольна, что воспитатель заставляла ребенка спать»</vt:lpstr>
      <vt:lpstr>Ситуация 9. «Ребенок стесняется подойти с просьбой, мама винит воспитателя»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admin</cp:lastModifiedBy>
  <cp:revision>11</cp:revision>
  <dcterms:created xsi:type="dcterms:W3CDTF">2020-03-10T13:57:48Z</dcterms:created>
  <dcterms:modified xsi:type="dcterms:W3CDTF">2020-03-24T17:31:18Z</dcterms:modified>
</cp:coreProperties>
</file>