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70" r:id="rId6"/>
    <p:sldId id="268" r:id="rId7"/>
    <p:sldId id="266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D95CC9-BC6E-450A-87CC-2451F6ED4EE6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99C8F-E235-4DF4-B199-62B54CB99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3282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99C8F-E235-4DF4-B199-62B54CB999D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893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iki.wildberries.ru/glossary/&#1085;&#1077;&#1076;&#1077;&#1083;&#1103;-&#1084;&#1086;&#1076;&#1099;-fashion-week" TargetMode="External"/><Relationship Id="rId3" Type="http://schemas.openxmlformats.org/officeDocument/2006/relationships/hyperlink" Target="http://fashiony.ru/tag.php?id_t=382" TargetMode="External"/><Relationship Id="rId7" Type="http://schemas.openxmlformats.org/officeDocument/2006/relationships/hyperlink" Target="http://mfw.ru/page/main.seam?ssoRedirect=true" TargetMode="External"/><Relationship Id="rId2" Type="http://schemas.openxmlformats.org/officeDocument/2006/relationships/hyperlink" Target="http://www.fashionpeople.ru/model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rcedesbenzfashionweek.ru/ru" TargetMode="External"/><Relationship Id="rId5" Type="http://schemas.openxmlformats.org/officeDocument/2006/relationships/hyperlink" Target="http://www.trendspace.ru/moda/6777/" TargetMode="External"/><Relationship Id="rId4" Type="http://schemas.openxmlformats.org/officeDocument/2006/relationships/hyperlink" Target="http://ruconnect.co.uk/13942/na-nedele-modyi-v-londone-predstavili-ek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404664"/>
            <a:ext cx="8458200" cy="1656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London Fashion week</a:t>
            </a:r>
            <a:br>
              <a:rPr lang="en-US" dirty="0" smtClean="0"/>
            </a:br>
            <a:r>
              <a:rPr lang="en-US" dirty="0" smtClean="0"/>
              <a:t>                        and</a:t>
            </a:r>
            <a:br>
              <a:rPr lang="en-US" dirty="0" smtClean="0"/>
            </a:br>
            <a:r>
              <a:rPr lang="en-US" dirty="0" smtClean="0"/>
              <a:t>The Russian Fashion Week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913784"/>
            <a:ext cx="8458200" cy="1944216"/>
          </a:xfrm>
        </p:spPr>
        <p:txBody>
          <a:bodyPr/>
          <a:lstStyle/>
          <a:p>
            <a:r>
              <a:rPr lang="en-US" dirty="0" smtClean="0"/>
              <a:t>Valeria </a:t>
            </a:r>
            <a:r>
              <a:rPr lang="en-US" dirty="0" err="1" smtClean="0"/>
              <a:t>Malishevskaya</a:t>
            </a:r>
            <a:endParaRPr lang="en-US" dirty="0" smtClean="0"/>
          </a:p>
          <a:p>
            <a:r>
              <a:rPr lang="en-US" dirty="0" smtClean="0"/>
              <a:t>Form 6v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2132856"/>
            <a:ext cx="3775974" cy="266175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2160316"/>
            <a:ext cx="4262188" cy="2636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0"/>
            <a:ext cx="8686800" cy="5000636"/>
          </a:xfrm>
        </p:spPr>
        <p:txBody>
          <a:bodyPr>
            <a:normAutofit/>
          </a:bodyPr>
          <a:lstStyle/>
          <a:p>
            <a:pPr marL="514350" indent="-514350" fontAlgn="auto">
              <a:spcAft>
                <a:spcPts val="0"/>
              </a:spcAft>
              <a:buNone/>
              <a:defRPr/>
            </a:pPr>
            <a:r>
              <a:rPr lang="ru-RU" dirty="0" smtClean="0"/>
              <a:t>                        </a:t>
            </a:r>
            <a:r>
              <a:rPr lang="en-US" dirty="0" smtClean="0"/>
              <a:t>Plan</a:t>
            </a:r>
            <a:endParaRPr lang="ru-RU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romanUcPeriod"/>
              <a:defRPr/>
            </a:pPr>
            <a:r>
              <a:rPr lang="en-US" dirty="0" smtClean="0"/>
              <a:t>Introduction</a:t>
            </a:r>
            <a:endParaRPr lang="ru-RU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romanUcPeriod"/>
              <a:defRPr/>
            </a:pPr>
            <a:r>
              <a:rPr lang="en-US" dirty="0" smtClean="0"/>
              <a:t>Main part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None/>
              <a:defRPr/>
            </a:pPr>
            <a:r>
              <a:rPr lang="en-US" dirty="0" smtClean="0"/>
              <a:t>The London Fashion Week</a:t>
            </a:r>
          </a:p>
          <a:p>
            <a:pPr marL="514350" indent="-514350" fontAlgn="auto">
              <a:spcAft>
                <a:spcPts val="0"/>
              </a:spcAft>
              <a:buNone/>
              <a:defRPr/>
            </a:pPr>
            <a:r>
              <a:rPr lang="en-US" dirty="0" smtClean="0"/>
              <a:t>The Russian Fashion Week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romanUcPeriod" startAt="3"/>
              <a:defRPr/>
            </a:pPr>
            <a:r>
              <a:rPr lang="en-US" dirty="0" smtClean="0"/>
              <a:t>Comparison </a:t>
            </a:r>
            <a:endParaRPr lang="ru-RU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romanUcPeriod" startAt="3"/>
              <a:defRPr/>
            </a:pPr>
            <a:r>
              <a:rPr lang="en-US" dirty="0" smtClean="0"/>
              <a:t>Conclusion</a:t>
            </a:r>
            <a:endParaRPr lang="ru-RU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romanUcPeriod" startAt="3"/>
              <a:defRPr/>
            </a:pPr>
            <a:r>
              <a:rPr lang="en-US" dirty="0" smtClean="0"/>
              <a:t>Resources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0"/>
            <a:ext cx="8686800" cy="838200"/>
          </a:xfrm>
        </p:spPr>
        <p:txBody>
          <a:bodyPr/>
          <a:lstStyle/>
          <a:p>
            <a:r>
              <a:rPr lang="en-US" dirty="0" smtClean="0"/>
              <a:t>History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1268760"/>
            <a:ext cx="8712968" cy="3298477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It was founded in 1983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908720"/>
            <a:ext cx="3779912" cy="2519941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4293096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Somerset House</a:t>
            </a:r>
            <a:endParaRPr kumimoji="0" lang="ru-RU" sz="24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43808" y="3429000"/>
            <a:ext cx="6300192" cy="345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8686800" cy="838200"/>
          </a:xfrm>
        </p:spPr>
        <p:txBody>
          <a:bodyPr/>
          <a:lstStyle/>
          <a:p>
            <a:r>
              <a:rPr lang="en-US" dirty="0" smtClean="0"/>
              <a:t>Famous British designer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908720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Katharine </a:t>
            </a:r>
            <a:r>
              <a:rPr lang="en-US" dirty="0" err="1" smtClean="0"/>
              <a:t>Hamnett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981076"/>
            <a:ext cx="3786182" cy="2572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908196"/>
            <a:ext cx="3714776" cy="266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0"/>
            <a:ext cx="549972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Russian Fashion week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268760"/>
            <a:ext cx="4275584" cy="481136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It  started in 1994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357298"/>
            <a:ext cx="307451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0" y="4725144"/>
            <a:ext cx="5688632" cy="481136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en-US" sz="3200" dirty="0" smtClean="0">
                <a:solidFill>
                  <a:schemeClr val="tx2"/>
                </a:solidFill>
              </a:rPr>
              <a:t>It is held in </a:t>
            </a:r>
            <a:r>
              <a:rPr lang="en-US" sz="3200" dirty="0" err="1" smtClean="0">
                <a:solidFill>
                  <a:schemeClr val="tx2"/>
                </a:solidFill>
              </a:rPr>
              <a:t>Gostiny</a:t>
            </a:r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 err="1" smtClean="0">
                <a:solidFill>
                  <a:schemeClr val="tx2"/>
                </a:solidFill>
              </a:rPr>
              <a:t>Dvor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54238" y="3714752"/>
            <a:ext cx="3299944" cy="244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847584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Russian style in </a:t>
            </a:r>
            <a:r>
              <a:rPr lang="en-US" dirty="0" err="1" smtClean="0"/>
              <a:t>Yudashkin’s</a:t>
            </a:r>
            <a:r>
              <a:rPr lang="en-US" dirty="0" smtClean="0"/>
              <a:t> collections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24744"/>
            <a:ext cx="272739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51712" y="1196752"/>
            <a:ext cx="259228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14612" y="3000372"/>
            <a:ext cx="3959851" cy="2348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8686800" cy="838200"/>
          </a:xfrm>
        </p:spPr>
        <p:txBody>
          <a:bodyPr/>
          <a:lstStyle/>
          <a:p>
            <a:r>
              <a:rPr lang="en-US" dirty="0"/>
              <a:t>Table of comparison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0915437"/>
              </p:ext>
            </p:extLst>
          </p:nvPr>
        </p:nvGraphicFramePr>
        <p:xfrm>
          <a:off x="107504" y="692696"/>
          <a:ext cx="8928991" cy="60247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3997"/>
                <a:gridCol w="1572347"/>
                <a:gridCol w="1513864"/>
                <a:gridCol w="1559350"/>
                <a:gridCol w="1499152"/>
                <a:gridCol w="1260281"/>
              </a:tblGrid>
              <a:tr h="12961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Collections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Date of the first show</a:t>
                      </a:r>
                      <a:r>
                        <a:rPr lang="ru-RU" sz="2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;</a:t>
                      </a:r>
                      <a:r>
                        <a:rPr lang="en-US" sz="20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I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 what month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The number of catwalks</a:t>
                      </a:r>
                      <a:r>
                        <a:rPr lang="en-US" sz="18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during Fashion</a:t>
                      </a:r>
                      <a:r>
                        <a:rPr lang="en-US" sz="18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 W</a:t>
                      </a:r>
                      <a:r>
                        <a:rPr lang="en-US" sz="18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eeks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For two months the number of impressions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Designers participating in fashion Weeks of London and Russia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</a:tr>
              <a:tr h="579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i="1" u="sng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1600" b="1" i="1" u="sng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London Fashion Week</a:t>
                      </a:r>
                      <a:endParaRPr lang="ru-RU" sz="1600" b="1" i="1" u="sng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Frequent color</a:t>
                      </a:r>
                      <a:r>
                        <a:rPr lang="ru-RU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: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Date</a:t>
                      </a:r>
                      <a:r>
                        <a:rPr lang="ru-RU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:</a:t>
                      </a:r>
                      <a:r>
                        <a:rPr lang="en-US" sz="14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1983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68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Russian fashion designers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</a:tr>
              <a:tr h="7725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Months</a:t>
                      </a: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Kira </a:t>
                      </a:r>
                      <a:r>
                        <a:rPr lang="en-US" sz="140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Plastinina</a:t>
                      </a: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Denis </a:t>
                      </a:r>
                      <a:r>
                        <a:rPr lang="en-US" sz="140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Simachev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</a:tr>
              <a:tr h="1071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Red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February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Valentin </a:t>
                      </a:r>
                      <a:r>
                        <a:rPr lang="en-US" sz="140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Yudashkin</a:t>
                      </a: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Maria </a:t>
                      </a:r>
                      <a:r>
                        <a:rPr lang="en-US" sz="140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Kontrotsova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</a:tr>
              <a:tr h="3862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Black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September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Daria </a:t>
                      </a:r>
                      <a:r>
                        <a:rPr lang="en-US" sz="140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Selyanova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</a:tr>
              <a:tr h="579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i="1" u="sng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The Russian</a:t>
                      </a:r>
                      <a:r>
                        <a:rPr lang="en-US" sz="1600" i="1" u="sng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Fashion Week</a:t>
                      </a:r>
                      <a:endParaRPr lang="ru-RU" sz="1600" i="1" u="sng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Frequent color</a:t>
                      </a:r>
                      <a:r>
                        <a:rPr lang="ru-RU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: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Date</a:t>
                      </a:r>
                      <a:r>
                        <a:rPr lang="ru-RU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:</a:t>
                      </a: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1994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23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Kara</a:t>
                      </a:r>
                      <a:r>
                        <a:rPr lang="en-US" sz="14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baseline="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Delevingne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</a:tr>
              <a:tr h="413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Green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Months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Pol</a:t>
                      </a:r>
                      <a:r>
                        <a:rPr lang="en-US" sz="14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Smith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Red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March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</a:tr>
              <a:tr h="2663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October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</a:tr>
              <a:tr h="1931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514" marR="52514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0"/>
            <a:ext cx="8686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764704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Fashion Weeks are very important .</a:t>
            </a:r>
          </a:p>
          <a:p>
            <a:pPr>
              <a:buNone/>
            </a:pPr>
            <a:r>
              <a:rPr lang="en-US" dirty="0" smtClean="0"/>
              <a:t>Firstly, they help us to look at the latest trends.</a:t>
            </a:r>
          </a:p>
          <a:p>
            <a:pPr>
              <a:buNone/>
            </a:pPr>
            <a:r>
              <a:rPr lang="en-US" dirty="0" smtClean="0"/>
              <a:t>Secondly, they show us what’s </a:t>
            </a:r>
            <a:r>
              <a:rPr lang="ru-RU" dirty="0" smtClean="0"/>
              <a:t>«</a:t>
            </a:r>
            <a:r>
              <a:rPr lang="en-US" dirty="0" smtClean="0"/>
              <a:t>in</a:t>
            </a:r>
            <a:r>
              <a:rPr lang="ru-RU" dirty="0" smtClean="0"/>
              <a:t>»</a:t>
            </a:r>
            <a:r>
              <a:rPr lang="en-US" dirty="0" smtClean="0"/>
              <a:t> and what’s </a:t>
            </a:r>
            <a:r>
              <a:rPr lang="ru-RU" dirty="0" smtClean="0"/>
              <a:t>«</a:t>
            </a:r>
            <a:r>
              <a:rPr lang="en-US" dirty="0" smtClean="0"/>
              <a:t>out</a:t>
            </a:r>
            <a:r>
              <a:rPr lang="ru-RU" dirty="0" smtClean="0"/>
              <a:t>»</a:t>
            </a:r>
            <a:r>
              <a:rPr lang="en-US" dirty="0" smtClean="0"/>
              <a:t> for the season. Besides they help people to understand each other better.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098032"/>
            <a:ext cx="4139952" cy="27599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93096" y="4077072"/>
            <a:ext cx="4850904" cy="2780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0"/>
            <a:ext cx="6147792" cy="838200"/>
          </a:xfrm>
        </p:spPr>
        <p:txBody>
          <a:bodyPr/>
          <a:lstStyle/>
          <a:p>
            <a:r>
              <a:rPr lang="en-US" dirty="0" err="1" smtClean="0"/>
              <a:t>resour</a:t>
            </a:r>
            <a:r>
              <a:rPr lang="ru-RU" smtClean="0"/>
              <a:t>с</a:t>
            </a:r>
            <a:r>
              <a:rPr lang="en-US" smtClean="0"/>
              <a:t>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>
                <a:hlinkClick r:id="rId2"/>
              </a:rPr>
              <a:t>http://www.fashionpeople.ru/models/</a:t>
            </a:r>
            <a:endParaRPr lang="ru-RU" dirty="0" smtClean="0"/>
          </a:p>
          <a:p>
            <a:r>
              <a:rPr lang="en-US" u="sng" dirty="0" smtClean="0">
                <a:hlinkClick r:id="rId3"/>
              </a:rPr>
              <a:t>http://fashiony.ru/tag.php?id_t=382</a:t>
            </a:r>
            <a:endParaRPr lang="ru-RU" dirty="0" smtClean="0"/>
          </a:p>
          <a:p>
            <a:r>
              <a:rPr lang="en-US" u="sng" dirty="0" smtClean="0">
                <a:hlinkClick r:id="rId4"/>
              </a:rPr>
              <a:t>http://ruconnect.co.uk/13942/na-nedele-modyi-v-londone-predstavili-eko</a:t>
            </a:r>
            <a:endParaRPr lang="ru-RU" dirty="0" smtClean="0"/>
          </a:p>
          <a:p>
            <a:r>
              <a:rPr lang="en-US" u="sng" dirty="0" smtClean="0">
                <a:hlinkClick r:id="rId5"/>
              </a:rPr>
              <a:t>http://www.trendspace.ru/moda/6777/</a:t>
            </a:r>
            <a:endParaRPr lang="ru-RU" dirty="0" smtClean="0"/>
          </a:p>
          <a:p>
            <a:r>
              <a:rPr lang="en-US" u="sng" dirty="0" smtClean="0">
                <a:hlinkClick r:id="rId6"/>
              </a:rPr>
              <a:t>http://mercedesbenzfashionweek.ru/ru</a:t>
            </a:r>
            <a:endParaRPr lang="ru-RU" dirty="0" smtClean="0"/>
          </a:p>
          <a:p>
            <a:r>
              <a:rPr lang="en-US" u="sng" dirty="0" smtClean="0">
                <a:hlinkClick r:id="rId7"/>
              </a:rPr>
              <a:t>http://mfw.ru/page/main.seam?ssoRedirect=true</a:t>
            </a:r>
            <a:endParaRPr lang="ru-RU" dirty="0" smtClean="0"/>
          </a:p>
          <a:p>
            <a:r>
              <a:rPr lang="en-US" u="sng" dirty="0" smtClean="0">
                <a:hlinkClick r:id="rId8"/>
              </a:rPr>
              <a:t>http://wiki.wildberries.ru/glossary/</a:t>
            </a:r>
            <a:r>
              <a:rPr lang="en-US" u="sng" dirty="0" err="1" smtClean="0">
                <a:hlinkClick r:id="rId8"/>
              </a:rPr>
              <a:t>неделя</a:t>
            </a:r>
            <a:r>
              <a:rPr lang="en-US" u="sng" dirty="0" smtClean="0">
                <a:hlinkClick r:id="rId8"/>
              </a:rPr>
              <a:t>-</a:t>
            </a:r>
            <a:r>
              <a:rPr lang="en-US" u="sng" dirty="0" err="1" smtClean="0">
                <a:hlinkClick r:id="rId8"/>
              </a:rPr>
              <a:t>моды</a:t>
            </a:r>
            <a:r>
              <a:rPr lang="en-US" u="sng" dirty="0" smtClean="0">
                <a:hlinkClick r:id="rId8"/>
              </a:rPr>
              <a:t>-fashion-week</a:t>
            </a:r>
            <a:endParaRPr lang="ru-RU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</TotalTime>
  <Words>215</Words>
  <Application>Microsoft Office PowerPoint</Application>
  <PresentationFormat>Экран (4:3)</PresentationFormat>
  <Paragraphs>94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The London Fashion week                         and The Russian Fashion Week</vt:lpstr>
      <vt:lpstr>Слайд 2</vt:lpstr>
      <vt:lpstr>History</vt:lpstr>
      <vt:lpstr>Famous British designer</vt:lpstr>
      <vt:lpstr> Russian Fashion week</vt:lpstr>
      <vt:lpstr>Russian style in Yudashkin’s collections </vt:lpstr>
      <vt:lpstr>Table of comparison</vt:lpstr>
      <vt:lpstr>conclusion</vt:lpstr>
      <vt:lpstr>resourсes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1</cp:lastModifiedBy>
  <cp:revision>30</cp:revision>
  <dcterms:created xsi:type="dcterms:W3CDTF">2014-12-15T14:49:42Z</dcterms:created>
  <dcterms:modified xsi:type="dcterms:W3CDTF">2020-04-13T17:24:43Z</dcterms:modified>
</cp:coreProperties>
</file>