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59" r:id="rId6"/>
    <p:sldId id="258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0EA2-663A-4594-AA44-ACDC059EDCD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7C2A-7547-413E-B8B3-D12CC4DD0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03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0EA2-663A-4594-AA44-ACDC059EDCD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7C2A-7547-413E-B8B3-D12CC4DD0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942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0EA2-663A-4594-AA44-ACDC059EDCD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7C2A-7547-413E-B8B3-D12CC4DD0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304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0EA2-663A-4594-AA44-ACDC059EDCD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7C2A-7547-413E-B8B3-D12CC4DD0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01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0EA2-663A-4594-AA44-ACDC059EDCD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7C2A-7547-413E-B8B3-D12CC4DD0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577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0EA2-663A-4594-AA44-ACDC059EDCD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7C2A-7547-413E-B8B3-D12CC4DD0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124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0EA2-663A-4594-AA44-ACDC059EDCD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7C2A-7547-413E-B8B3-D12CC4DD0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98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0EA2-663A-4594-AA44-ACDC059EDCD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7C2A-7547-413E-B8B3-D12CC4DD0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868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0EA2-663A-4594-AA44-ACDC059EDCD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7C2A-7547-413E-B8B3-D12CC4DD0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470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0EA2-663A-4594-AA44-ACDC059EDCD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7C2A-7547-413E-B8B3-D12CC4DD0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322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0EA2-663A-4594-AA44-ACDC059EDCD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67C2A-7547-413E-B8B3-D12CC4DD0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089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00EA2-663A-4594-AA44-ACDC059EDCD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67C2A-7547-413E-B8B3-D12CC4DD0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666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5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5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Qwerty\Desktop\1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3999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04048" y="5654689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</a:t>
            </a:r>
            <a:r>
              <a:rPr lang="ru-RU" b="1" dirty="0" smtClean="0">
                <a:solidFill>
                  <a:srgbClr val="FF0000"/>
                </a:solidFill>
              </a:rPr>
              <a:t>Подготовил: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        музыкальный руководитель: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          </a:t>
            </a:r>
            <a:r>
              <a:rPr lang="ru-RU" b="1" dirty="0" err="1" smtClean="0">
                <a:solidFill>
                  <a:srgbClr val="FF0000"/>
                </a:solidFill>
              </a:rPr>
              <a:t>Еремеева</a:t>
            </a:r>
            <a:r>
              <a:rPr lang="ru-RU" b="1" dirty="0" smtClean="0">
                <a:solidFill>
                  <a:srgbClr val="FF0000"/>
                </a:solidFill>
              </a:rPr>
              <a:t> Ольга Борисовна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074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5"/>
            <a:ext cx="7992888" cy="194421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Музыкально-дидактическая игра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на развитие тембрового слуха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2-я младшая группа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420888"/>
            <a:ext cx="7848872" cy="403244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Цель: </a:t>
            </a:r>
            <a:r>
              <a:rPr lang="ru-RU" dirty="0" smtClean="0">
                <a:solidFill>
                  <a:schemeClr val="tx1"/>
                </a:solidFill>
              </a:rPr>
              <a:t>Развитие у детей памяти , связав героев сказок с определённым музыкальным инструментом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Ход игры: </a:t>
            </a:r>
            <a:r>
              <a:rPr lang="ru-RU" dirty="0" smtClean="0">
                <a:solidFill>
                  <a:schemeClr val="tx1"/>
                </a:solidFill>
              </a:rPr>
              <a:t>дети знакомятся с персонажами сказки, которые живут в музыкальном домике. У каждого персонажа есть любимый музыкальный инструмент ( медведь-бубен; заяц-барабан; петушок –погремушка ; птичка-колокольчик; лисичка-металлофон ). Дети запоминают и угадывают , кто в домике живет по звучанию соответствующего инструмента. 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976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Qwerty\Desktop\16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97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Qwerty\Desktop\123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1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293096"/>
            <a:ext cx="7772400" cy="136207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                                      </a:t>
            </a:r>
            <a:endParaRPr lang="ru-RU" sz="2400" dirty="0"/>
          </a:p>
        </p:txBody>
      </p:sp>
      <p:pic>
        <p:nvPicPr>
          <p:cNvPr id="3075" name="Picture 3" descr="C:\Users\Qwerty\Desktop\1111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03259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812360" y="4766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24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Qwerty\Desktop\89898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Звуки природы — Колокольчик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740352" y="3326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09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9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Qwerty\Desktop\6889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Metallofon_-_2_drugaya_koncovka_(iPlayer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72400" y="4046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478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4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69</Words>
  <Application>Microsoft Office PowerPoint</Application>
  <PresentationFormat>Экран (4:3)</PresentationFormat>
  <Paragraphs>5</Paragraphs>
  <Slides>7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Музыкально-дидактическая игра  на развитие тембрового слуха 2-я младшая группа</vt:lpstr>
      <vt:lpstr>Презентация PowerPoint</vt:lpstr>
      <vt:lpstr>Презентация PowerPoint</vt:lpstr>
      <vt:lpstr>                                           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Qwerty</dc:creator>
  <cp:lastModifiedBy>Qwerty</cp:lastModifiedBy>
  <cp:revision>6</cp:revision>
  <dcterms:created xsi:type="dcterms:W3CDTF">2020-04-13T07:50:12Z</dcterms:created>
  <dcterms:modified xsi:type="dcterms:W3CDTF">2020-04-13T08:28:18Z</dcterms:modified>
</cp:coreProperties>
</file>