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9" r:id="rId10"/>
    <p:sldId id="258" r:id="rId11"/>
    <p:sldId id="261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41801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Пришла Весна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573016"/>
            <a:ext cx="5286412" cy="142876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Макаренко А.С.</a:t>
            </a:r>
          </a:p>
          <a:p>
            <a:pPr algn="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57422" y="3786190"/>
            <a:ext cx="6329378" cy="30718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К нам пожаловал во двор</a:t>
            </a:r>
          </a:p>
          <a:p>
            <a:pPr algn="ctr">
              <a:buNone/>
            </a:pPr>
            <a:r>
              <a:rPr lang="ru-RU" dirty="0" err="1" smtClean="0"/>
              <a:t>Ветронос</a:t>
            </a:r>
            <a:r>
              <a:rPr lang="ru-RU" dirty="0" smtClean="0"/>
              <a:t> и </a:t>
            </a:r>
            <a:r>
              <a:rPr lang="ru-RU" dirty="0" err="1" smtClean="0"/>
              <a:t>зимобор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err="1" smtClean="0"/>
              <a:t>Водотёк</a:t>
            </a:r>
            <a:r>
              <a:rPr lang="ru-RU" dirty="0" smtClean="0"/>
              <a:t> и </a:t>
            </a:r>
            <a:r>
              <a:rPr lang="ru-RU" dirty="0" err="1" smtClean="0"/>
              <a:t>всновей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Он позвал домой грачей.</a:t>
            </a:r>
          </a:p>
          <a:p>
            <a:pPr algn="ctr">
              <a:buNone/>
            </a:pPr>
            <a:r>
              <a:rPr lang="ru-RU" dirty="0" smtClean="0"/>
              <a:t>Вывел кто весну на старт?</a:t>
            </a:r>
          </a:p>
          <a:p>
            <a:pPr algn="ctr">
              <a:buNone/>
            </a:pPr>
            <a:r>
              <a:rPr lang="ru-RU" dirty="0" smtClean="0"/>
              <a:t>Отгадали? Это…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МАРТ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1\Desktop\161fc25cac3989ee6d4a687e3c3b225d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42852"/>
            <a:ext cx="607220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3929066"/>
            <a:ext cx="6257940" cy="26432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Мишка вылез из берлоги,</a:t>
            </a:r>
          </a:p>
          <a:p>
            <a:pPr algn="ctr">
              <a:buNone/>
            </a:pPr>
            <a:r>
              <a:rPr lang="ru-RU" dirty="0" smtClean="0"/>
              <a:t>Грязь и лужи на дороге,</a:t>
            </a:r>
          </a:p>
          <a:p>
            <a:pPr algn="ctr">
              <a:buNone/>
            </a:pPr>
            <a:r>
              <a:rPr lang="ru-RU" dirty="0" smtClean="0"/>
              <a:t>В небе жаворонка трель – </a:t>
            </a:r>
          </a:p>
          <a:p>
            <a:pPr algn="ctr">
              <a:buNone/>
            </a:pPr>
            <a:r>
              <a:rPr lang="ru-RU" dirty="0" smtClean="0"/>
              <a:t>В гости к нам пришел 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АПРЕЛЬ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Picture 2" descr="C:\Users\1\Desktop\7f3300618e4a3fc2e1abd24965e500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42852"/>
            <a:ext cx="535785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3286124"/>
            <a:ext cx="6329378" cy="335758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Зеленеет даль полей,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Запевает соловей,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белый цвет оделся сад,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Пчелы первые летят,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Гром грохочет. </a:t>
            </a:r>
            <a:r>
              <a:rPr lang="ru-RU" sz="2800" dirty="0" err="1" smtClean="0">
                <a:solidFill>
                  <a:srgbClr val="002060"/>
                </a:solidFill>
              </a:rPr>
              <a:t>Угдай</a:t>
            </a:r>
            <a:r>
              <a:rPr lang="ru-RU" sz="2800" dirty="0" smtClean="0">
                <a:solidFill>
                  <a:srgbClr val="00206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Что за месяц это? …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                                   МАЙ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290"/>
            <a:ext cx="380203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428604"/>
            <a:ext cx="6329378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Рыхлый снег на солнце тает,</a:t>
            </a:r>
          </a:p>
          <a:p>
            <a:pPr>
              <a:buNone/>
            </a:pPr>
            <a:r>
              <a:rPr lang="ru-RU" dirty="0" smtClean="0"/>
              <a:t>Ветерок в ветвях играет,</a:t>
            </a:r>
          </a:p>
          <a:p>
            <a:pPr>
              <a:buNone/>
            </a:pPr>
            <a:r>
              <a:rPr lang="ru-RU" dirty="0" smtClean="0"/>
              <a:t>Звонче птичьи голоса,</a:t>
            </a:r>
          </a:p>
          <a:p>
            <a:pPr>
              <a:buNone/>
            </a:pPr>
            <a:r>
              <a:rPr lang="ru-RU" dirty="0" smtClean="0"/>
              <a:t>Значит к нам пришла…</a:t>
            </a:r>
          </a:p>
          <a:p>
            <a:pPr>
              <a:buNone/>
            </a:pPr>
            <a:r>
              <a:rPr lang="ru-RU" dirty="0" smtClean="0"/>
              <a:t>                                            (Весна)</a:t>
            </a:r>
            <a:endParaRPr lang="ru-RU" dirty="0"/>
          </a:p>
        </p:txBody>
      </p:sp>
      <p:pic>
        <p:nvPicPr>
          <p:cNvPr id="1026" name="Picture 2" descr="C:\Users\1\Desktop\1456306978_13632550862137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357562"/>
            <a:ext cx="3071834" cy="2214578"/>
          </a:xfrm>
          <a:prstGeom prst="rect">
            <a:avLst/>
          </a:prstGeom>
          <a:noFill/>
        </p:spPr>
      </p:pic>
      <p:pic>
        <p:nvPicPr>
          <p:cNvPr id="1027" name="Picture 3" descr="C:\Users\1\Desktop\article1942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357166"/>
            <a:ext cx="1643074" cy="2428868"/>
          </a:xfrm>
          <a:prstGeom prst="rect">
            <a:avLst/>
          </a:prstGeom>
          <a:noFill/>
        </p:spPr>
      </p:pic>
      <p:pic>
        <p:nvPicPr>
          <p:cNvPr id="1028" name="Picture 4" descr="C:\Users\1\Desktop\00412210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143380"/>
            <a:ext cx="3429024" cy="25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6543692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весны три месяца: март, апрель, май.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500174"/>
            <a:ext cx="6786610" cy="51863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За это время земля освобождается от снега и льда, умывается дожем и вся природа готовиться  росту и цветению.</a:t>
            </a:r>
            <a:endParaRPr lang="ru-RU" sz="2400" dirty="0"/>
          </a:p>
        </p:txBody>
      </p:sp>
      <p:pic>
        <p:nvPicPr>
          <p:cNvPr id="4" name="Picture 2" descr="C:\Users\1\Desktop\eb239aee7323e9108d882161e13065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714884"/>
            <a:ext cx="2786082" cy="2014955"/>
          </a:xfrm>
          <a:prstGeom prst="rect">
            <a:avLst/>
          </a:prstGeom>
          <a:noFill/>
        </p:spPr>
      </p:pic>
      <p:pic>
        <p:nvPicPr>
          <p:cNvPr id="2052" name="Picture 4" descr="https://s.poembook.ru/theme/93/c3/c5/9a1aac896d32b882e25dc79fe0c7d5cb0d89fd9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676340"/>
            <a:ext cx="2786050" cy="2034459"/>
          </a:xfrm>
          <a:prstGeom prst="rect">
            <a:avLst/>
          </a:prstGeom>
          <a:noFill/>
        </p:spPr>
      </p:pic>
      <p:pic>
        <p:nvPicPr>
          <p:cNvPr id="2053" name="Picture 5" descr="C:\Users\1\Desktop\ee9f1d67a2f9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714620"/>
            <a:ext cx="414340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1143000"/>
          </a:xfrm>
        </p:spPr>
        <p:txBody>
          <a:bodyPr/>
          <a:lstStyle/>
          <a:p>
            <a:r>
              <a:rPr lang="ru-RU" b="1" dirty="0" smtClean="0"/>
              <a:t>Март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214422"/>
            <a:ext cx="6715172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Ранней весной природа еще спит.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уже скоро яркое мартовское солнце начнёт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Прогревать землю согревать остывший за 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долгую зиму воздух.</a:t>
            </a: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Скоро прилетят птицы и разнесут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весенние песни по всему лесу.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1\Desktop\481954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214686"/>
            <a:ext cx="321471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14546" y="285728"/>
            <a:ext cx="6472254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Еще в полях белеет снег,</a:t>
            </a:r>
          </a:p>
          <a:p>
            <a:pPr>
              <a:buNone/>
            </a:pPr>
            <a:r>
              <a:rPr lang="ru-RU" sz="2800" dirty="0" smtClean="0"/>
              <a:t>А воды уж весной шумят – </a:t>
            </a:r>
          </a:p>
          <a:p>
            <a:pPr>
              <a:buNone/>
            </a:pPr>
            <a:r>
              <a:rPr lang="ru-RU" sz="2800" dirty="0" smtClean="0"/>
              <a:t>Бегут и будят сонный брег,</a:t>
            </a:r>
          </a:p>
          <a:p>
            <a:pPr>
              <a:buNone/>
            </a:pPr>
            <a:r>
              <a:rPr lang="ru-RU" sz="2800" dirty="0" smtClean="0"/>
              <a:t>Бегут и блещут, и гласят…</a:t>
            </a:r>
          </a:p>
          <a:p>
            <a:pPr>
              <a:buNone/>
            </a:pPr>
            <a:r>
              <a:rPr lang="ru-RU" sz="2800" dirty="0" smtClean="0"/>
              <a:t>Они гласят во все концы: </a:t>
            </a:r>
          </a:p>
          <a:p>
            <a:pPr>
              <a:buNone/>
            </a:pPr>
            <a:r>
              <a:rPr lang="ru-RU" sz="2800" dirty="0" smtClean="0"/>
              <a:t>«Весна идет, весна идет,</a:t>
            </a:r>
          </a:p>
          <a:p>
            <a:pPr>
              <a:buNone/>
            </a:pPr>
            <a:r>
              <a:rPr lang="ru-RU" sz="2800" dirty="0" smtClean="0"/>
              <a:t>Мы молодой весны гонцы,</a:t>
            </a:r>
          </a:p>
          <a:p>
            <a:pPr>
              <a:buNone/>
            </a:pPr>
            <a:r>
              <a:rPr lang="ru-RU" sz="2800" dirty="0" smtClean="0"/>
              <a:t>Она нас выслала вперед!»</a:t>
            </a:r>
            <a:endParaRPr lang="ru-RU" sz="2800" dirty="0"/>
          </a:p>
        </p:txBody>
      </p:sp>
      <p:pic>
        <p:nvPicPr>
          <p:cNvPr id="11266" name="Picture 2" descr="C:\Users\1\Desktop\m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357694"/>
            <a:ext cx="464343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/>
          <a:lstStyle/>
          <a:p>
            <a:r>
              <a:rPr lang="ru-RU" b="1" dirty="0" smtClean="0"/>
              <a:t>Апрель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600200"/>
            <a:ext cx="64008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апреле день увеличивается.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Солнце еще сильней пригревает, снег стремительно тает и всюду журчат ручьи.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нет листьев, нет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Зелени, но первые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Лесные букетики цветов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Выглядывают на местах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Отступившей воды.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1\Desktop\bfoto_ru_4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714620"/>
            <a:ext cx="385762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14546" y="571480"/>
            <a:ext cx="6472254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Уж тает снег, бегут ручьи,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окно повеяло весною…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Засвищут скоро соловьи,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лес оденется листвою!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Чистота небесная лазурь,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Теплей и ярче солнце стало,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Пора метелей злых и бурь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Опять надолго миновала.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1\Desktop\75ad97f0e9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28"/>
            <a:ext cx="35719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/>
          <a:lstStyle/>
          <a:p>
            <a:r>
              <a:rPr lang="ru-RU" b="1" dirty="0" smtClean="0"/>
              <a:t>Май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земле быстро прорастает трава, из почек на ветвях деревьев прорезаются молодые листочки. Май – месяц роста травы и зелени.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1\Desktop\1236265487_1235919475_spring_00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286256"/>
            <a:ext cx="3160184" cy="2411411"/>
          </a:xfrm>
          <a:prstGeom prst="rect">
            <a:avLst/>
          </a:prstGeom>
          <a:noFill/>
        </p:spPr>
      </p:pic>
      <p:pic>
        <p:nvPicPr>
          <p:cNvPr id="10" name="Picture 2" descr="C:\Users\1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000372"/>
            <a:ext cx="3357586" cy="2190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6400816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«Скажи наоборот»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000108"/>
            <a:ext cx="678661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Погода солнечная – погода …(какая)?               </a:t>
            </a:r>
            <a:r>
              <a:rPr lang="ru-RU" sz="2400" dirty="0" smtClean="0">
                <a:solidFill>
                  <a:srgbClr val="FF0000"/>
                </a:solidFill>
              </a:rPr>
              <a:t>Пасмурная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Весна ранняя – весна …?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Поздняя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Зимой снег чистый, а весной он …?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Грязный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Зимой дни холодные, а весной дни…?              </a:t>
            </a:r>
            <a:r>
              <a:rPr lang="ru-RU" sz="2400" dirty="0" smtClean="0">
                <a:solidFill>
                  <a:srgbClr val="FF0000"/>
                </a:solidFill>
              </a:rPr>
              <a:t>Теплые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Зимой солнце тусклое, а весной солнце …?     </a:t>
            </a:r>
            <a:r>
              <a:rPr lang="ru-RU" sz="2400" dirty="0" smtClean="0">
                <a:solidFill>
                  <a:srgbClr val="FF0000"/>
                </a:solidFill>
              </a:rPr>
              <a:t>Яркое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374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Пришла Весна</vt:lpstr>
      <vt:lpstr>Презентация PowerPoint</vt:lpstr>
      <vt:lpstr>У весны три месяца: март, апрель, май.</vt:lpstr>
      <vt:lpstr>Март</vt:lpstr>
      <vt:lpstr>Презентация PowerPoint</vt:lpstr>
      <vt:lpstr>Апрель</vt:lpstr>
      <vt:lpstr>Презентация PowerPoint</vt:lpstr>
      <vt:lpstr>Май</vt:lpstr>
      <vt:lpstr>«Скажи наоборот»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Пришла Весна</dc:title>
  <dc:creator>1</dc:creator>
  <cp:lastModifiedBy>Пользователь</cp:lastModifiedBy>
  <cp:revision>15</cp:revision>
  <dcterms:created xsi:type="dcterms:W3CDTF">2017-03-30T04:25:25Z</dcterms:created>
  <dcterms:modified xsi:type="dcterms:W3CDTF">2020-04-13T17:08:38Z</dcterms:modified>
</cp:coreProperties>
</file>