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2" r:id="rId6"/>
    <p:sldId id="263" r:id="rId7"/>
    <p:sldId id="275" r:id="rId8"/>
    <p:sldId id="264" r:id="rId9"/>
    <p:sldId id="265" r:id="rId10"/>
    <p:sldId id="274" r:id="rId11"/>
    <p:sldId id="266" r:id="rId12"/>
    <p:sldId id="271" r:id="rId13"/>
    <p:sldId id="267" r:id="rId14"/>
    <p:sldId id="272" r:id="rId15"/>
    <p:sldId id="279" r:id="rId16"/>
    <p:sldId id="268" r:id="rId17"/>
    <p:sldId id="273" r:id="rId18"/>
    <p:sldId id="276" r:id="rId19"/>
    <p:sldId id="277" r:id="rId20"/>
    <p:sldId id="278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FFFF"/>
    <a:srgbClr val="FFFF99"/>
    <a:srgbClr val="66FFFF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B3F98-52F6-44CB-9184-C4AABF7FBDDB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B80F2-656B-44B7-9E21-DFA62BBCEA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B80F2-656B-44B7-9E21-DFA62BBCEA05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B80F2-656B-44B7-9E21-DFA62BBCEA05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32F94-3009-41A3-BA35-8944A2478120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CE125-3536-487B-A949-3C746BE76C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8" Target="../media/image30.jpeg" Type="http://schemas.openxmlformats.org/officeDocument/2006/relationships/image"/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12" Target="../media/image34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8.jpeg" Type="http://schemas.openxmlformats.org/officeDocument/2006/relationships/image"/><Relationship Id="rId11" Target="../media/image33.jpeg" Type="http://schemas.openxmlformats.org/officeDocument/2006/relationships/image"/><Relationship Id="rId5" Target="../media/image27.jpeg" Type="http://schemas.openxmlformats.org/officeDocument/2006/relationships/image"/><Relationship Id="rId10" Target="../media/image32.jpeg" Type="http://schemas.openxmlformats.org/officeDocument/2006/relationships/image"/><Relationship Id="rId4" Target="../media/image26.jpe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31840"/>
            <a:ext cx="807249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учреждение детский сад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омбинированного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вида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№215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357298"/>
            <a:ext cx="87868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Impact" pitchFamily="34" charset="0"/>
              </a:rPr>
              <a:t>Проект по благоустройству территории участка детского сада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Impact" pitchFamily="34" charset="0"/>
              </a:rPr>
              <a:t>«в гостях у сказки»</a:t>
            </a:r>
            <a:endParaRPr lang="ru-RU" sz="3600" b="1" i="1" dirty="0">
              <a:solidFill>
                <a:srgbClr val="C00000"/>
              </a:solidFill>
              <a:latin typeface="Impact" pitchFamily="34" charset="0"/>
            </a:endParaRPr>
          </a:p>
          <a:p>
            <a:endParaRPr lang="ru-RU" sz="28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5" name="Рисунок 4" descr="0_637fe_641e31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916832"/>
            <a:ext cx="7415808" cy="5595663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0249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507207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Воспитатели:</a:t>
            </a:r>
          </a:p>
          <a:p>
            <a:r>
              <a:rPr lang="ru-RU" sz="2400" b="1" i="1" dirty="0" smtClean="0">
                <a:latin typeface="Comic Sans MS" pitchFamily="66" charset="0"/>
              </a:rPr>
              <a:t>Иванова Т.С</a:t>
            </a:r>
            <a:r>
              <a:rPr lang="ru-RU" sz="2400" b="1" i="1" dirty="0" smtClean="0">
                <a:latin typeface="Comic Sans MS" pitchFamily="66" charset="0"/>
              </a:rPr>
              <a:t>.</a:t>
            </a:r>
            <a:endParaRPr lang="ru-RU" sz="2400" b="1" i="1" dirty="0" smtClean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1603" y="6357958"/>
            <a:ext cx="1511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2013-2014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uslan\Desktop\Новая папка\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0" y="0"/>
            <a:ext cx="4733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«Пни-ульи»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C:\Users\Ruslan\Desktop\2013-10-24 17.53.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38164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372535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uslan\Desktop\Новая папка\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142852"/>
            <a:ext cx="3441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«Пчелка»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357422" y="2357430"/>
            <a:ext cx="71438" cy="4571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C:\Users\Ruslan\Desktop\2013-10-24 17.53.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3482279" cy="500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692696"/>
            <a:ext cx="4187888" cy="534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uslan\Desktop\Новая папка\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uslan\Desktop\настя\Новая папка\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BQUEhQVFBQVFBgXFBQWGB0WFxYVFBcVGBYXGBUYHSYeGBojGhUXIC8gIycqLC0tFR8xNTAqNSYrLCkBCQoKDgwOGg8PGiwiHyQsLywwLywsKSwvLC8sLSktKS0pLiwsLCwtLCwsKSwsLCwvLCwsLCwpLCwsLywpLCwsLP/AABEIAOkA2QMBIgACEQEDEQH/xAAcAAEAAgIDAQAAAAAAAAAAAAAABgcEBQEDCAL/xABKEAACAQMBBQUFBAYFCgcBAAABAgMABBEhBQYSMUEHEyJRYTJCcYGRFCNSsTNicoKhwTRDY5LRCBUWJFNUorLC8BdEc4OT0vEl/8QAGwEBAAIDAQEAAAAAAAAAAAAAAAMEAgUGAQf/xAAyEQACAgEDAgMGBQQDAAAAAAAAAQIDEQQSIQUxE0FRIjJhcZHBFIGh4fAGsdHxFSNS/9oADAMBAAIRAxEAPwC8KUpQClKUBp969ovDbM0OO9ZkjjJ1CtK6oGI6gZzj0qJjYKkfeSTySa5lMzq2SdSApCr8ANBUy3g2R9pgePiKElWRxrwyIwZGx1HEBkdaifeXY8DWcjSjmUZBCx/EJGbIU88EZGcVz3Wa9ZNx/D5x8C3p5VrO8793t+4EEkF5dRLPDKYw0jBGlTQo5BwOIg4OOqk9amcMwYAqQwOoIOQfgRUc2PuZEIm+1RQzSysXlZkDDibA4ELDIVQAB9a0t5s59jSG4tVZtnt/SbYEkwec8IPuj3lHQZreUqSrSn3xyVpYzwWDSum0ulkRXRgyOoZWHIqwyCK7O9GcZGfLOv0qUxPqlK4zQHNKUoBSlKAUpSgFKUoBSlKAUpSgFKUoBSlKAUpSgFKUoBXBFc1qd5t6ILC3ae4bhUaADVnboqr1NAZ97epDG0krqiKMszHAAHmaqDe3/KDiXiisoe+ByDJLpGQcg4Tmw+OPhVa7/wDaXPtOTDfd26se7hXl6M595v4DpUONAb6Pfu9SLuYriSOEElY0Yqq8RJwvUDXlmte+3ZycmaTPnxnP1zmsECmKA3llv1fw/o7udf8A3CR9Dmpdu728X8BAnK3KZ1Djhf5Ov8warXFMUB6t3L7V7PaOEVjFP/sZNCf2G5N+fpU0FeIIpSpBBIIOQQcEEdQRV69kvbEZGW0v3yx0hnbTiPIJIfPyb5GgLqpQGlAKUpQClKUApSlAKUpQClKUApSlAKUrR7w76WtkVWeQ94/sRIpkkYeiICcetAbylQodoNw2sWyr50PJmCRkjz4WbI+dZGz+0u2eQRTiWzmJwI7lDHk+Sv7DfI0BvdvbcitLeSeZuFI1yfM+SgdSToPjXk/fbfSfaVyZZThRkRRj2Y0zoB5nzPWrB/ygd8e9mSyjbwReObB0aRh4VPnwrr8W9Kp3NAcVziuKmW4O5Zu37xx90hwf1j5Cob74UQdk3wiSqt2SUUajYm6c91+jTC/ibRfr1qVw9kLEeKYA+iEj6kj8qtyw2UsahQAqgYAHQVmrCOgrjNR/UN0pYqWEbmGlogvaWSkLjshnHsSI3xytRHbGw5rZ+CZCp6HofgeRr0i+1bcNwtNCG8jIoP56VibY2BDdRcMirInQg5xnqGHWrGn69fBpaiPD+GCKzS1T9zhnmjFcg4NSPfLc97GTB8UbZ4G/kfWo2a62q2FsFODymaqcHB4kel+xjtC+3W3cTNm5gAGTzkjGgb1I5H5HrVlV433P3iaxvIbhP6t/EPxIdHX5g17BsbxZY0kQ5V1DKfMMMipDA76UpQClKUApSlAKVwTXx9oX8Q+ooDspXAauaAUpSgNXtveKG1QNMxBY4RFBd3PkiLqxqD9ncsZvLqa6V47y6lZohKuD9nX2EjblnGrKDmtnteL/APqsX/3Ve4+HeN32B554M+mKwt6CBasdOMMph/EZuLwBMa8WfKuf1HVpVatadQ44/UtwoUq92SxRWv2/YQSwSC5RJIghLq4yMAEk+YPqKz4zpUT7Wdo9zse6YHBZO7HxlYL+RNdAVDynfShpHK5CljwgnJC58IydTpiserJ3Y7MUnhV5i4LjKhcaA8s5FZ20OxccOYZW4ugcDH1FauXVtLCeyUuS7+BtxnBWFlbmSRUXmzBR8zXpTd7YyW8EcaDAVQD6nqfrVNbubnXMO0oFkjIAkBLe7ga86viMaVoP6i1SkoQhLKfPBZ0dbim33PqtHtfZUt1MI3Yx2iqC4Q4edz7hI1VBpnzzW8pXL0XOqW6Pf+3x+ZblHcsGmj3MslAAtYSB1K5PzJ51jTbmpGS9k7WsnkpLQsfJ4myMeorZba27DaR8c7cIOiKBlnbyVRqT+VRz/wATY1OZLW5jTo5VT8ygOa2emhr7l4lalJfHlP69yCbqjwzN23sA3lp3dwqrIV5qeII/Qgnp6eteftoWLQyvG4wyMVI9RXo6z3otJ4+NLiLHUMwVhjzVtapXtHuIpbx5YMshwrSAeBpFGvCeumK33QbbozlVZFpd+3Z+hBq9soKSfJExXpfsG26Z9md02pt3KA/qHxKPlqPlXmc1e/8Ak2T/AHd4vk0R+ok/wrqjWF1UpUW3w39iseGMAzXMn6O3TVj6t+FfU0PG8EjubxI1LyMqKObMQAPmag+0e1qIsY7CGS9k80HDEPjKefyFaL/Ru52g4l2o/gBylpGcRr1HGfeNS6x2akSBY1VFHRQAP4VKq/UgdvoaFto7am960tVPRVMzD0y2max33Nuph/rG07pz1CERr8gvKprHb12C3rLbFGOZMgY7MYffmu3+M7V1v2Y2n9t/8rVYDw1hTR16sehhLd6lc7N3bS125s9YWkCP3jMGdmzwo+lXaKq2bXb2zl/Clw3/AAMP51aVRWd+CxVzEUpSsCU1u2N34rlVEgPEhyjqeF0PmrjUfDkaxrDdCGKXvSZJZQMK8rmQp58APhU+oGfWt3SsHXBy3Ncnu5pYOAMVCe2S2D7Kcf21v/GZF/6jU3rRb77I+07PuIh7RjLJjn3kfjTH7yivZdng9jw0Qu43gtrMrHLIFcgYQKWIXkCQo0FbixvkmQPG3Ep6/D0PKo7uLcLcG5usAtLMFyeYRI04VGeQ15VKgPl8K+Y66Fdc3Ws7l3eePpg3sJynyz47sc8V9UFK1rb8yU5zRa4rkD/v5V7FZeDx9iqN8Ntk8dwPFJJI8NqvPu4Ym4WYeTO/Ec+WKry82bIM8ZYvzYHOdfPNeh+zvYULW9rK6B5Fibh4hngkEr95ofeya7O0vdW1NtcXTRgThBiTOpwQAuM45V9cphGuuMYdkjn5tyk2zzfsW9WK4R5EWRA3jRxkMvUfGrT7W7BP83wvCoWNXUqFGFCuunLz0qorjHG3lxH86t/atwH3ZRn1PdRqD5FX4V/gK1nUcwvosX/rH1J6H7Mo/Apo1dn+TYcNejzWL83/AMapXFWx2Sbwps+wvZ/amkeOOCLq8nC3CMeXE2vwrcFUtPfrfVoGW0tAHvZvZB1WFOsr+nkDzrVbt7ppblpHJmuXOZZ31dieYH4V9BXRupsFoQ81we8u5zxzSHXGdQi+Sjlj0qVQR1YjHbyVJTcng+4Yay0ipGlZANYyeTOMcBY65IrgyV1ST1iZ8CZq107V2zXNa64uPPlUkEQTkaPYi97vDkcreyOT5NK4A/hmrNqvuyi37w3t6ec9wUQ/2UHhH1bNWDUMnllmtYihSlKxMxmma0G9u+UGz4e8mOWOkcS6vI3ko8vM8hVaXHbTfMcxWsCL+F2dm+ZGBWErIx954MowlLsi6s1w1U5Ydt1yv9Is0YZ1aFyDj0V85PzqabB7VbC6IUS9zIdO7nHdtn0J8J+Ropxl7rDi13RoNh7KFpe31sNA0ouIR5xzDXHorgr9PStFt7fO6jRriIRrAJHjiVkLvN3TcLuxBHAvECBjXSp7v5GI1jvQQGtiS4zgyW76SqPPAw49VqEbmbHj2naRrn7qKWcOOTcLzPIuB0yrrWn/AOLqnq7LLIpppd/XzLHjS8NJPsZW5vaFBf8Agx3U4GTGTo2OZRuvw5/GpVVSdq24kWyzDNaMyEtka+IEHmMfnU63D3o+3WayNjvVPBKP1hyb94a/I1z3WekR0y8ar3fNen7FvTahz9mRIa5pilcyXjX7NVopJYEcoXc3Fq2meJh9/F66+LHk3pVddpF3tSUlHcvEOQVQnzOOdWdeWSypwvnnlWU8LIw5MjDVWB61Hb+0u7uV4n4Y4owFNyUxLcH8QUeFdOZ867rpnWa3RtueHFfU1V2mluzHzKE+wNxhWwpJA8RwBnqT0HrV5/6Nx3Nla28civbRcPeMh/SFByB9WJNbTZO5NpAoCwq7a5eQcTMT1JNbqKFVGFUKPJQAPoK1vUutRux4Ka2vh/f/AAWKNO4e8VDv92eQwQme3yvDjiQ6jB6g+dffZTscSSGV9Utz4F85XGeL5DSpr2hyKljMzDIICj4sdK0fZVGRaO5/rJTj4IAK6ToF9mopzY84Zr+p7YP2CxIjWwgatNDNWWtzXRSWTUwlg26y0M1av7VXBuai2kjsNi9zWLNc1iNNXSz86zUTB2HZLcVod69sCC1kc6kjhRRzaRtFAx1rZua0eybT/OG2FU629hh3/C1wdEX5an92speyjCCdksE83E2KbTZ1tC3tLGC/7b5Zv4t/Ct/QClUzZClKUB5t7QNqNd7XlY5xDI0CKeQWPGT8SxbPyrLtbUY1GtR26Yi6nc65u585/wDUapRA3hFaLWybmbKlYicNbL5Vh3uxEkBBArvvtpJEMuwGeQ6n0A5k1xa/apQDFaTMD7zARj4+I1VSlFblx+eP7krkuxr0uZoeFJ4xe2q+zDK7ZQf2bg5X4aj0rI3e3rNteubKN0RvF9mbRig91fxumoH4lx1FbY7Gvcf0YH075M/lWk23bkKPtUElu3NJD7rZ5rKpxn0OKvUa7d7LafyabK9lK8lg6+0GwlvX+1RTPPE3ukk90eq8Pu4PSth2MccQvS4YRoiltPeXiOMefCDTdbaCNMyXryccpAjuA5RHwMBGUeEMcczzzVmbN2bFDH3cSAKclhzLEjBLHqSKo9Y6jGNTplF8458sfAUUPduRA4d/bKSeM3DSTSOV4Que5g4iCqBcjjYZ1Yg6+lWQajcW41hBKLlYljMZL8RY8APmVOgxzqRxsGGVIYHkQcg/MVzXULKbtroUsY8/sW6t0c7jiSUKCzEKoGSxOAB5kmtOd87TIAlyDoGCOUJBxo4XBrt25teONe7CrPNJpHb6MWPRnHuxg8yccqytkWXcwRxZyVXDEaAsSSxA6DiJqCNMK6t9qeW+FnHHr2Zm5NyxEylbPL4/I1yKVod8d7o7CAuxBlYHuo+rHoSPwjqfSq1FE75qutZbM5zUI5ZC+2LeAZjtV6DvZT5E6IPpk/OtvuLH3ez4RkZILHB6sTp8cVVGy4pb+/UMxLzSeNueAfaPwAzVtbS3Pa0QTbPDHhA723JyJVA1Zc+zJ8K+kaW/T9MVemm+Wv1NDqKbNRFziSCKasPaW9ttb6SSji6Ivic/urUY2PDcbSQu04ghBIaKL9Jp7rsdVqWbH3ctrb9FEvF+NvE5/eNdDlyWUajG14l3NbHvPeSjNvYSFOjTMI8+vCa+/t21jytYF9DIc1L42zXaI6wx6slXPZEIO0NqjnaRN6LJr/Gvj/S+4j/pFhOoHNkxIB66VO+6oYa9T+I2/ArzaG+onMUFkfv7g8CtIO7EQzqzcWNeelWfufunHYW4ijJZmPFLI3tSSHmx/kKju191oLleGWJW8iNGB8wRWrttobQ2XyL39mPdb+kRL+q3vgeRqOxSkTVOMeC1KVpd2d7re/i47d840dDo8beTKdRyrdVAWhSlKA8w7Z2eVe9Tk8d5McHnguSp+Y1r62Xtte4ZjqUByvXI5D51LO0bZRg2s7H9HeRh1z/tYgFcfThPzqtdrWzW8nEvssRxDz4SCPyrVWVxla4S+aL0JtQTXyLk3Q3SRAssyq1wwDPIRnu868EYPshRp586mwuokGAvF6nX860mzbtZY1kQgrIoYEHIwwB5/wAPlWVXEW6+2Nksr2s+fOPgvQveFGWDIuJI2Gi4NYUlsrKVZQykYKkZBHqDoa7aVrp3ylLd2fw4JVBJYILvLuUiRu0K/cn24hkmPqZE68IOpXmOlYOzN4rl4kt1JkuI5I3Q8QH2m2UkkcR0yNAfPSrIqs99Nkm0mEkRMasS0DL/AFU2nHH+ywJYD410XT9UtV/03ctcrP8AP9/MryraktvnwfO+G+zXMbW6RNEvHwy8RDFip9jw6YBGvwxWDuZsFZ7gR8TrGi8cio7KH6KpwepP8DWkx4gPTP1rY7E31TZ00rSRNIZEQLwsFwFJOuR61tnS4UuvTLnyX+zfanS16XSNyWXlLPoW3s/ZEMAIhjVM8yMlj8WJJPzNZbuACWIAHNicAfOqc2n23ztpBDHH6t94f5AVDNrbzXV4330sknkuvD/cGlaur+n9Ta918sfqzm5aqMeIItfe7tZhgBjtSJ5fx/1aH4+8fhpVRzz3F9cZbjmmc/E+gHkAPlW93c7L7u5IZ1MEX45BgkfqpzNXBuzubb2KYiUlyPFI3tt6eg9BWylqNH0qGyn2p/zu/sRqFl79vhGo3A3BWyj45MNO48bcwin3FPX1PX4VNa1ewLwyLLk5C3MyKeeUVyF/w+VZ1xdogYswUKvGxPuqNSxHlXKayd1+oe/mWS/BRjHjsVpvvtUbP2nHJAAO8i4riMHAk8RGo6NjrU82HtGO4iWWIgow08weoI6EVQ29W8RvL2Sb3SeGMHoi6L8/8am3ZHt7hmktmOjjvIwfxAYIHyr6b06M6qIVzfOEc5q4KUnNFvwx1mxxaVh271soTVyRDDscfZ6fZqylFfQSsMku1MwDb1jyW9bfu66HhrJSMZVkE23uq4l+1WL9xdr1HsTD8Ei9c+dSPczftLzMMq9xdxj72BvT34z7yH6is2eGopvRuytxwyRsYbmLWKdNGU+RPUeho47uUYqezhlk0qE7gb7tcFrW7AS8hHixosqDTvE/mByqa5qJrBZTzyQztW3Ya7sC0QzPbt30WBq3CMOn7y5+YWqZR0uoc9cag9PQ16aIqje0bcltn3DXtuCbWVvvkH9TIx9rH4CfofiKpaqlzjuj7yLNNii8PsaHc/ettnv3M2TbM2jczEx5nHVfMVbcFwrqGRgysMqwOQQeoNVHcWqSrxA5yM/WsTYu3rjZzHu/vICctCScepU+6a5jW6COs9uHE/0f7mwjJ1/IuuuK0u7u99veL90+HHtRNo4+XvD1FboGuVupnTLbNYZajJSWUc1Fu0hSbIEclmjL+gywB+pH1qUV1XdossbRyDiRxhl8wak0lypujY/JmSltal6MpYprmt3udujDetM9xGXjUKiHJXx6l8EeQK/WthvD2epDEZIpJWVT40Yg4Q82DDXw6HHlW67Ob1WshGAA0DGNwBjJzxB/3gc59DXUanWL8M7dO8+Xy/n3Njr+pR1cFUo483k64ey2wU57ji/adiPppW72du7BBjuYY48dQoz/AHudbLjpxVzU9ZqbeJTb/NmqUIx7JALWNtS+EMMkp5Rxs+nmoyB9cCtdtfe+1th99OgP4QeNv7q5qIJvuNp3UdnChEDOHmdvaZIjxlcDRVJAGvnVnS9Pum/EnFqC5bfojCdkVxnkluwo/s1knenBWMySn9ZsySH6sapveTf17iN41yolkaSc9XOfu0HlGihRjqcmrA7Wtv8Ac2fcqcPcHHwjGr/U4H1qkTXVdF0ynGWpmuZPj8v3KWrsw1BH0pqZ7lbGklWa5jPC1oodCB7bDUp81DfWofaWzSOqIpZmICgcyTyFei9zN2ls7RYTgsctKejOwww9QBp/+1e6p1BaOtNe83x9yvRT4rfobXZe0BJGkg5OiuP3gDW5gnqHbreCAxf7GWSL5Ixx/AipBFLW9g1ZBTXmjUN7ZOPozfxz13JLWmjuKyEuawcWTRsNpx18uaw1uKNcV5hme9HM5rV3QrLmmqJ7w72JCwjQGa4fSOCPxOSTjXHIetTR47kE/aeEaXf2AQql7E/dXEDAxt+MnnGR1yM6Vnf+Kl5/uh/un/Ctvu12fySTLd7TIklBzFbLrFB5Z/G48+lWBwVDOab4RPXCUY4bPquq5t1dGRwGVgQykZBBGCCPLFdtKjJjz/vrudLsmbvIg0li506mAn3W/V8m+Xxwo445l4kIOa9FSwqwKsAykYIIyCDzBB5iqx3h7HeFjNs1xETq1s5PdMf1CNYz6aj4VQ1GkU/ajwy1XqHFYkVrNsROLizwEah1PCQfRq32yt/ZrZuC5P2iIf1qEGVB+uoPiHrW4sN2gNmOskYa4MU3GWGWEy8YxxejAY+FYm1N07QbME0UYjdYUljlXPEXIXHESdQScHy1rQTvosbqv5W7b+frnui5hr2o+mSY7L23DcqGhlVwRnAPiHxXmPnWdVMbY3OubTFwzRr4wDJblgY2bRSQeYzpW/3f7SnjYQ3464WddAT+uOnxrV6npGY+Jppbl6ef7kkbucS4LHeMMCrDIYEEeYOhqhduyXFnKzQyyRsjNFIVOM92Twk+eVI+tX0rZGQcg6gjqD1qrN7LJZbq9ixpxo3zkiT8itZ9Cs2TnCS4xl/XH3MdQspYISe0faH+8v8Awz9cVrr7em6mGJZ5XHkWOPpWHf2TROUbmP4joaxq7iFNK9qMV9EauU59mzlmzVrdiuycCa4I54iT/mb8gKqtFzV64Gy9jDlxrF9Z5v5gn/g9K13WJvwVTHvN4J9LH2tz7IrLtK239o2hJwnKRfdJ+77R+bE1F4oyxAAyToANcnyFSTYm4V5dtlYyqnnJJlV1666mrZ3Q7O4LLx/pZsfpGGi+fAvT4nWvL+o6bQVKtPLS7L7iNE7pbsGu7N+z77KonuF+/YeBT/VKR/zn+FWANKDSoP2nb5C1g7mM/fzA4wfYjOhb4nUD61xblf1TU4fd/RI2OI0wMHY2+ltFc3qSS8KtdO0bYPCQcZ1+IqUW29Nqw8NxEf3x/OvvsP2Gn+Z1aVEfvpZHwyhvDkIOf7B+tSq87O9nynL2cBPmECn/AIcV9Ppn4dah6LBzVmnU5OWe5o4drxHlLGf3h/jX0+3oF9qaMfFx/jWc3ZLss/8Ak4/kX/8AtX0nZTsscrOL58R/Nqld3wPPw+PM082/FmntXMXyYH8qwJ+0+z5Ru8z9EijZmJqZw9nuz09m0gH7tbey2XFCMRRJH+yoX8hWPiGSpK5gsNqbQHsjZ9u3Nn8dyynyTkmfXzqZbsbl21gp7lMu36SZ/FLIfNnOvyGlb6lRttk0YqPYUpSvDIUpSgFCKUoCPbS3bcyGS3dULNxSRyKXjY4A4hggq2gzg4PlUcG79xDAbaWIzxsHVXtwAFRiSEZHYYK50bONByqxK4xWvu6dRbltctp5XHKJo3SiVvLA5tzb3sE3E8fAxRDKHGoDK6AqH0BIJGD1xUUm7F9oTRjimtxp7Lhi+Pd4mUYLYxnHWrzxXNNNoK9PKTh2bzj0fwPZXykVRudb3FsJLG7wZYArRsDlXgfIBUkDOGBHpUU3juxHtW4Vv6xIWHrhSv8AKrO32t+G9sphzYTQP6qyd4v0MZ+tVxvfeWsO0P8AXYy0U9sih19qN42OHU6Ec+YrSTojTr5qK96OePnz/YuQk5VKT8maDb+wluE8OOIcj/L4Vgbsdmy3YP8ArKo6fpIih411wCOjL6it/HbcDoLaVbyGVuGJkIEivji4ZUOOmvF6VvrDcSTvVllnMTryFvkMM8wZm6fAY0qaerenr2ue3045+n8wPDjZLOMkeXcC2sby1EkskrcRldBHxYSPOMqmT4m4fkDUwvpWvLiL7M0LxxK0jPIC6d7JlI/u9MsoDnBxjNb/AGbs2OAHulwze25JaRzpqznUmtHsG6UX97GowskneRsBgO0aok4HQlWK59Sa1Eta9QnYsuUI93jzeHx+/kSKvY9vZMy/s98vi723m/UaNos+gdWOPmKztn7VDngdGimAyYnxnH4kYaOvqPnXO1tpdwiEKWLyxxqB5yNj6AZPyrna+zVmj4WJVl1jkXR426Mh6c9RyNavdGxLxYpJvhrj9Cd5XETSb6b9xWMZGjzEeCLrryZ/JfTmaofaW0ZbmZpJGLySN9SdAAPL0rt3jsJIbqWOYlpFc8TE54uobJ8xrUo7H90WvdoIxH3NuyySk8iVOUT4lh9Aa7zpugq0leYct+f+DVX3SseHwej91Nki2sreADHdxIp/aCjiP1JrbVwBXNbNFYUpSvQKUpQClKUApSlAKUpQClKUApSlAK4zXNR3e7eB7dYo4QpnuHKRcWqqFHFJIwGpCr06kgVhOahFyfZHqWXhGt37uQbrZ8Q1Yyyyn0SOJgT8MuB86rvtb3deeO2eNeJ+97kDQZMnsjJ8yP41uBb91tiLjeSVpbSQB5G4iziQMQByUcI9kchUi3k2eJdm3SNoREzqc44XjHGrA9CCK5p2+Pr67oe7t+vc2ChtpcWUTuJtIWO00NypjALRyhgQY+IcJJU66HHyzVv7r7SJtpHkcOUmnDHIOERmK6jpwYI9DUb2l2cC/ghuBcSCRoUOZfvM5XOC/tHXqc1EG2DtPZbs0asUYFWZB3kTqQRhlHLQ9Rms9WtL1FtRmlPhc/BsxrdlK5XBam1d5hHZrcIp4pVTuEPWSUeAH0GSflVNtt68s7iLvJGPcu0iKTlT3h8ePRsnPxrJ/wBOneyS2kjYyQMGgkU4KlcgB1I8QwSK2VndxX0XdypwvzA5cuZjJ5/CptJo1o4SU45Tbz8vL9DyyzxWmmWdtM/bNniWD2iqTw/txkOF+oK/M112u/FpLCJTPHH4csjNh0PvKVOpwdKjW5u8IsUFrck91xHuLkeyvEc8Eg93Xry1rvXsnt7narGSQrBKnfoiYHGwYCRQ3ILqG01w2nKtRV0+E7Xp7W1HLcWvNeaJ5XOK3Lv5kTvdiybd2tJ9jH3QCBpXBCqqgDiPXJwcDmav7czc6HZtqsEOuvFI50aR+rHHLyA6AVsNj7FhtYxHbxpEg91BjXzPUn1NZ9dlVWq4KC7JYNZKTk8sUpSpDEUpSgFKUoBSlKAUpSgFKUoBSlKAUpSgFQ3fXw3li59nNxHnyZ41ZfqEYVMq1W8WwVu4TGzMhDB45E9qORfZdc6aa6HQgkdar6mrxqpV+qaM65bZJlXQ2L3iSyLIYrmG+laGTnwcGFVSv4WUcvWuyW42jerJbStbJFx91cSQ54zwhS6gNy4gwruudm3ez7mR54+/gnILS2yMSkiDh45ItSOJQM8ORkdK1sO9EdvdSMBK8Nxh2KxvxRSqOBuJGUHDAKdPKucnXq6XKFceMZjx9Uv1NlHw5pSyTmGEIiqo8KgKo9AMCtCs8l5LIqO0dtExRnjPC88g9tVfmsanQkak13x72W7LlWc+gikLD4gJpWgsdrd3sdjHlXh4o2yCrK3fYYlTqrFX4sHXWtHRpboJzlFqTaSb8s5y/wCepPJxfCfBLbPZEMY+7ijB6twgsT5ljqT8TXRtrYMN3D3bgAA5R00aNx7yEcj+ddu0rspbyumrJE7L55VGxXVu1IptIChypiQ58yVHET65zn1qqpXQj4+55TwZOMW9uCvpYXike2uQC4GVbHhmTkHA5A+Y88102t9c2UsMkDGSKGTjWB2/EpV0V+YBB5csgeVWFvPsBbqHAwJU8UL9Vby+B61XUV6csrjDo3C69Qw/7zXSaLW+LHfFcruvuVpVLO2Rbm6vanaXhEZJt5ukU3h4v2H9l/z9KmQNebr2xSQagGudn7+X+z8CKYzRLj7mbx6eSt7S/I1v6NZGzh8MqWadrlHpGlRfcLf2HacBkjBSRDwyxMclSdQQRzU64PofKpRV4qilKUApSlAKUpQClKUApSlAKUpQClKUApilKA4xThrmlAccNQ7fTcprjiktuBZXXgmSTPdXCcgJMahl5q41FTKlYTgpLDRlGTi8oqnYuyNqwqIpbWOYKOESCdV4lAwOIMNTjTPX51zs3cvacTusAtoYCSyxyu0vAzasFKAYUnXFWoBTFUl07T+1mK57+n0JnqbH5kDstz792xc3EMcfX7Mrd43pxyZCD1AJ+FaLtF7MRHD9qsVbvYxmaPJczJ7zZOSXA19RmrZxQip69LTUsQikYO6beWzy5b7TBAIOh/7xXM06up5GpZ2q9l0sUr3ViheOQ5lhQZaNzzdVHNT1A5E+Rqs/82XaHJt7gfGNx/01VlosPKZcjqItck57Erl4tsmMEhJYX4h0PB4lPxBB+pr0VVH9im7ErXjXkiPGsUZjQOCpd5Pa0PQL/E+lXgK2MM7Vko2Y3PApSlZGApSlAKUpQClKUApSlAKUpQHBNc18t/OvqgFKUoBSlKAUpSgFKUoBSlKAYpSlAcVzSlAKUpQClKUApSlAKUp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32656"/>
            <a:ext cx="44114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«Сенсорная доска»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2207783" cy="178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24744"/>
            <a:ext cx="1723688" cy="173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24744"/>
            <a:ext cx="2638089" cy="173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140968"/>
            <a:ext cx="1907440" cy="160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140968"/>
            <a:ext cx="1465506" cy="154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124744"/>
            <a:ext cx="151929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3068960"/>
            <a:ext cx="18288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869160"/>
            <a:ext cx="2175510" cy="171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4797152"/>
            <a:ext cx="190433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3068960"/>
            <a:ext cx="19818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168" y="4941168"/>
            <a:ext cx="2474185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uslan\Desktop\Новая папка\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uslan\Desktop\Новая папка\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uslan\Desktop\Новая папка\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120828"/>
            <a:ext cx="685804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 проекта:</a:t>
            </a:r>
            <a:endParaRPr kumimoji="0" lang="ru-RU" sz="320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эмоционально-благоприятных условий пребывания детей в дошкольном учреждении через благоустройство территории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детского сада и организацию экологического пространства под открытым небом.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28596" y="2285992"/>
            <a:ext cx="764386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320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Создание развивающего пространства  для самостоятельной деятельности детей дошкольного возраста 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Улучшение экологического и эстетического состояния территории участка ДОУ;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Повышение функциональности оборудования на участке;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Привлечение родителей воспитанников к работе по улучшению состояния территории участка.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AutoShape 4" descr="data:image/jpeg;base64,/9j/4AAQSkZJRgABAQAAAQABAAD/2wCEAAkGBxQSEhQTExQVFhQXGBoaGBcYFxccGhsbGBwXGhgbGx4aHiggHB0lHBwYITEhJikrLi4uHB8zODMsNygtLisBCgoKDg0OGxAQGywkICQ0LCw1LywsLCwvLC8sLCwsLCwsLCwsLCw0LDQsLCwsLCwsLCwsLCwsLCwsLCwsLCwsLP/AABEIAOUA3AMBEQACEQEDEQH/xAAcAAACAwEBAQEAAAAAAAAAAAAABQMEBgcCAQj/xABEEAACAQIDBQUECAMGBgMBAAABAgMAEQQSIQUxQVFhBhMicYEHMpGhFCNCUmKxwfBy0eEVM0OCkqIkU2NzssIXVNMW/8QAGwEAAQUBAQAAAAAAAAAAAAAAAAECAwQFBgf/xAA3EQACAQIEAwUIAQQCAwEAAAAAAQIDEQQSITEFQVETYXGBkSIyobHB0eHwBhQjQvEVUhYzNLL/2gAMAwEAAhEDEQA/AO40AFABQAUAFABQAUAFABQAUAeJZAouahr14UYOc9h0YuTshRLthgbhRl+dYEuNVXJZYqxdjhItb6jTC4gSKGXca3cNiIYinnj/AKKdSm4SysmqwMCgAoAKACgAoAKACgAoAKACgAoAKACgAoAKACgAoAKACgAoAKACgCltHElRlXeePL+tZHFMe6C7OHvPn0X3LFCmpO72E08sl8wdrjr+m6ufeLrOWZzd/EvRjC1rIsjFNIq5t4+Z51LisbUxEYxly+PeRdlGnJ2IGW/zqkSp2IMFtdcNG7OCUUgNbeATa9uQvWpw3FqhUaltL5iYig6lrbmngmV1DKQVYXBG4g11UZKSutjLaadmE0yoCzEADiaSc4wjmk7IIxcnZCbEdpFHuIWHEk5flY1k1OMU1K0Itr0/fgXI4KVtXYt7J2zHPcLcON6n8xzFXcNjKdfRaPoQVaEqe+wyq2QhQAUAFABQAUAFABQAUAFABQAUAFABQAUAFABQBSxe0VQ5d5rMxnE4UHlj7UvkT08PKavyPke0lsSQR5a1DQ4zTkn2it8RZYeSdkKsdjSWzW8P5VhYuv8A1FZ1Ou378S5SopRtzPAkBNuYqsOcbInj0FKiOWrIojf50g+WgpxMIcTxH7aEepBt86fF2aZY2SfQ9+zPaeaERMTpqt/mP1+NdJw2v7TovxX1KmPo2edHjbm1xPiDGp8EJsbcX+0fIbvjVTi2Ic55Fsvn+/UkwdHLDM92fMRHZaxYu5ZuUoZWinR13/vQ9KtUq0qbU47oZOCnFpnRMPLnRWH2gD8ReuwpzU4Ka2av6mLKOVtMkp40KACgAoAKACgAoAKACgAoAKACgAoAKACgDxO9lJ5CoMTUdOlKa5JjoK8khBKl9eNcQ227s0ou2h4VdehpBzZ6nS6nyNAkHaSFsilkBQhXU3HK459Du9aVaPUsbS12L2AxQkW+4g2YcQeVDVivUhlZ9wjfmaQdUQvdrYgdRTv8SZa0zO9nsS0AxDoAXiklsDxtmFvUVfp1eyrQqfuqsPrU1UjlfOwm9nMxcEsbsWuSTqSdST60vEFaQ7RI3eOGnqKzYbkcWLcUpEiVMnox0UN49ryxKoGXIpvbLqQTcg6+eotWhh+K1KcY00lZFaphITblc0+zscsyB19RyNdDhsRGvDPH/TMyrTdOVmWqsEYUAFABQAUAFABQAUAFABQAUAFABQAUAQYxhkYXF7c6o8QnD+nnFtXt1JKSeZCd2AGtceXkm3oQrINAeelISOPNE9KRir3WI4UFz3o3PGfJIH4N4X8vst6HTyPSlWqsI45o2LeBbU/xGmkdVFDaBtPH606OzJafuCnZMf1uN5CZvnr+tTVXpDwJL+zHwEfs6hyySIPssw+FhVjGu6T8BauxuscNQOtZ6IKexFJCC/lRfQenaIYweE0sdwRf7Hsb24ZT8iLdOJrd4PUfayh1V/T/AGUsdHRM1FdCZoUAFABQAUAFABQAUAFABQAUAFAHiaUKCTUGIrxoU3OQ6MXJ2QlnxcjcSOgrlq3Ea9V3zNLu0NCFKmuRRaS51JDVRbb3LGWy02PckuawOhvu59aQbGOW7RE/I7v386QetdUTRS6WPoeY/mKUjlEr45dzc/zFBJSfIqSWYWOotY+RpVoye1j52enJMiNqyNY9RYWPqKdUVrNcyKutEz5tc/XRedEdmOo+4yhsn+9x4/63/qKkq7Q8Bz92At7BR/X4g8nb5mpcU/ZiLiPdNXNrIOlzVPkRR90ljXeeZpBsnyK+NHhpY7j4lvs6tnS1+N7HhY6tzF7etq2OD/8A0vwfzRUxvueZqq6czAoAKACgAoAKACgAoAKACgAoAKAKO1Ny+dYfG28kF3/QsYfdi9lrnbFpMo4oK27RhQT07oqrOV0cac+H9KLdCbKnqi1JqKaRR0ZWWWxtz3edKSuN9SwTmTqP2aTuI7ZZCuaYJfMbDS3UncABqT0p8YuWxM5JK7KmCxSjGRkf4iFGBBVgyapcMARdb/CpXB9n4Px+KGtqdN25DHbA+si8x+lRR2YUfcZQ2L/fY/8A7v8A6ipK3uw8PqK/dgQ9hYvHij/1T+Qp+Jfu+AmIeiHyi7nyt8aq8hHpEtsOFBAnzKOP5UsdyeGw12An1m/ch053K2PplPxra4HG9SU+it6v8FLGvRIfswGp0FdI2lqzOE+L2+ouIxmPPcP5msnEcXpweWmsz68i7TwUnrLQWTbdm33UeS/zrPfFcQ3yXkWFhKZ7wHavxhJgLE2zjcP4hy61ew3FMztV07/uQ1cG0rxNTWyUAoAKACgAoAKACgAoAr45LoemtZ/E6Dq4d23Wvp+CWlK0hZauSLZRxkX2h60hYpS5FCWS3lSlhI8wYu2h3cOlJKIjieMTx+IoiPRLs+e51+1ofMf0/KkkhtSOl+hUxy5JY5CCVTMCALkZhYMBxta1hrZjTrZ6coJ6u3w5fvQZJOVmuQt25D3rxzKZI+5ZfEPCxzuoOjDUKL+8PtG3GpcJejTlCVnm5b7J9Ovc+QRhnlzWjRc2jO8U0SzMGQsAs1gupIssgGgJ0AYaE6WU2u5QjUi3T36fVfVbrv1sylNwjaXr9z3sNfrMceczfIWqOs9I+BNPaHge+xsVknPOVvkBS13qvBDMS9Uhxhk1JquMqPSxK2ppRi0RSk8T+VHIsLSIzhx6YaJ5ZSRdgqKN7kC4Cg7ySW6WF9LGul4XloYV1J83+PuZ1aEq1RQiLZsbJPZpLKN4QG4XTnYFjv1PpasrGY+piHbaPT7l2lQhS21fUjItVG5JuVZ9xYkBRqSToPM05PkOtYzOI22Ga0ANgfftqf4eX51chScdXuOcbrU6X2V259KjOYASJYOBe2t8rDzsdNbEGunwuIVeF+a3MOvR7KVuQ7qyQBQAUAFABQAUART4hU942qCviaVFXm7D4U5T2RUba6cm+A/nWe+M0E9n6fknWEn3CifaSqTYG3CuerZHNuntyLkaErasgG0o30BseR0qFpj1RlEp4tbaili7k0RXM1j04VIiVE2HxWYW4j42/f6U2UbMLH2N8rfMemv9KS1xbXGGOXMARxFMiyGnpoK9oyqsEjO4Re7YFmNgCNRqetS04ylNKKu7kjmoNSfJmG7We1WBxkgh74ZbMZLqhuLEZfeI+FbOF4PUTzTlbw39f9mXLFpRcYq9zFYf2hY6NSqShQxuxyKSTuuS1yT1rSlw3Dyd3H4kEsVVdtdiPCdv9oRXyYlgCbkZUsSd/wBmnS4dhpbw+Y2WIqS1bNXsD2yTxkDEwpKvFk8DjrbVT5aVRrcEpvWm7eOq+49YmT946j2c7U4bHRs2HkuQPEjCzr5g8OouOtYWJwlXDu0158i3TqRm9BhEwAZ20ABJPIDU1XSu7FmfRGX2DJLjZBiJrBUBWNQCFAuSTa58RvqeNhWli6zyRpLkrEmSNFO27/fQ1WW1ZrdiNO5Vx+JSJDJIwVB8SeQHEnlSwjKbsh8bt2W5kMQZ8c2oMUAPhW+p6tzP5VeWSiurJlFQ33L6bHRRYX9LVH2rY1yGnZ3aAwbOSpZXAvY6jLm4bjvrRwGMjRbzLexSxVB1Urcje4HGpMgeNgynj1G8EHUGuhhOM4qUXdGVKLi7MsU8aFABQAUAQ4ubIpPHhVTG4jsKTkt9kSU4ZpWEE73Nzc871ydScpNyk9TThGysiCSUDfcelRpokjFvYpzhWGh+dGxIroSY5CvUU+NiaLIcLtIroSWXlxHlTpUyVwUl3k0548Dx4dDTURFQylDm9D1p9rqw5K4ziOYAj9ioXoJsRdoe0kOCwxeU3ZTlRBvY8hy0tc8BUuGwtTEVMsfXoVa9RUnnfM4L2j7Sz417yt4AbpGNEXyHE9TrXW4bCU8PG0Fr15syKtaVV3kJqskRNhcI8pyxo7tyVSx+ApspxgryaXiKk3sWcTsXERjM8EygcWjcD4kVHDEUpu0ZJvuaFcJLdFCphpPgsZJC6yROyOpuGU2P76U2cIzjlkroVNp3R2vs72xO0sIMMBlxTEJIBuyDVpByBtYjgTXMYrA/0tTtF7u68ehrYSqqjzS3R0PA4FYo1RRoBWTKTbux0p5ncr7Wx6QJmfUn3UHvMeQ/nwpYU3NklKEpu0RLDsqTEOJsTw9yMblH8+Z41M6qgssPUsZ4wWWI17kKLDToKgzNjL3IjD6U9MGynibAdakiJZsudjcfIuJEQuY3DZhwGVSQ3TUBfUdK2eF1pqp2fJ/Dv+hTxtOOTNzOgVvmUFABQAUAL9qye6vrWDxqrbLDz+hZw8d2K5UrAui7GRQmzDhek0LEbMpPGG1ylTzGlLdomvbTcW4qR133Zeg/SpUkx6jF7CnEx38SHX96f0qaL5MVXi9T1g8euVlchQNbsbAc9Tw/fGiVN3WXUWolbMV32gGGiSMNxIUgEcxmsT5gGpFRa3aXn9rkUaqeyb8i3svaqKCrEqQCbMCpsN5F7XA33F7Uyph5XutfDUkcovuffocb7YbebGYhpP8ADF1jXgFHHzO8/DhXT4PDKhTUefPxOexFd1Z35cvAR1aIDdezvsCcd9dNdMMDYW0aQjeFPBRuJ9B0xuKcWWF9iGs38O9/RFmhh3U1ex27ZezIsMgjgjWNBwUfMneT1OtcZXxFSvLPUldmnCEYqyRZeQDeQPM1Got7Ic2uZke1ns+w2NUsiiGbhIg0P8ajQ+Y1/KtbBcYr4dqM3mj0e68H9NitVw0Zq60Zwfa2zZMNK8Mq5XQ2I/IjmCNQa7ajWhWgpwd0zLlFxdmTdn9sSYPER4iI+JDe3BhuZT0IuKStRjWg4S2YsZOLuj9MTdo4hhosQvi75VMSDexYXt0txPCuLeHkqjg+RrYem6z026lXZOyXkf6RiDmkO4cFHAAcKSpUVssNi1VqxgslPYdsOA+NQFZdWfBhuO7rTkg7UDCvK560tgzy6lafCA/ZX4UqkPUu88bHx8eEkOdQFcgF+K8r3Pu8T8eFbXDMXGEsjW/P5eRXxVKU1mT25G2rozLCgAoA+E21pspKMXJ7IFqJcbNnOug4VyGNxcsTO/JbGhShkWhQkuNxBqlcsqz5FSXE23jTnSW6E0YdCKaa4utj5b/5U5dGhyj1FeJl/Z0+e6pEiXK0Kp313VMkKuhXXYb4hTMhQBC2VSDd2Q2Jvey2IYDQ89NKc8XCjLspXu7Xa5J/PlcgdZ5trpcuv7yPEeMEqBxvsMw8/wBCP1pZU3CWVlzKlZrZ6oU9upxHg5LgEmwW43FiBcdQM2tW+HRcq6K+Pko0H36fvkcjMTWvY252Nq6S62ObJMDhjLJHEvvO6oPNiAPzptSahFyey19BUrux+o9mYFYIo4UFljUKPQb/ADO/1rzWvWlWqSqS3bubkIqMUkSzqxVgpysQQGtex4G3G3KmwcVJOSuhWnbQpR7Cw496JJG4vKodz5swJ9N3ICp5Yys9pNLpHRLyRGqULaq/ie02YiG8X1R5Joh6FPd9QAetJ/UykrVPa8d/J7/NdwvZpax0MZ7Xuy4xGH+lRj62AeKwF3j43/h1YdM3StfgWO7Kr2Evdlt3P8/YrYuldZ1yOG12RmnafYuizQ5pGLNCxjQE3CqbPpy1Y1zPGbwqJLmrs18JWl/TuC6nVQ19BWItRLW1Z5xM8cKF3ZVVdSzGwHxqWFNyeWKuxkpc2xQ+2pZNcPAWU/4sxMa8fdSxkb1VRrvrdwv8fr1Najyr1Zn1eJUoaR1IpTiArPNilRVBJ7mJVAUC5uZC5Nhx08q2Kf8AHsLBXnd+ZRlxOrJ2ikiDCbJDqHmedmbXK00llB3KVVgpNt+m8kDQCr1DheFgv/WvT7kFTHV2/efloev7Lwmfu+5iZ7XIKBiBwLEg2vwvqdbbja1GhQi7RivRELrVWruT9RtsTCIMZGVAUiKVvCAM2sS625Zr1DioxjayLODlKTd3c2VVC+FAEWKBKNbfaquOi5YeaXQfTdpK4mCiuLL92QTRjlSEkZMXzQgbqcWVJsVYlCNxp6JVIWYlWPWpY2JozQunlI0YXX5jyP7FSpdB+VSPBnkRWCSMI3JuBbeR4t4LKTxsRz43p1oSknKKbXP5dz80yrLDRctb+HJlbCe+Ctgd1j7tuR6W+FuNOltqX4+7bkW8ZsZcXPhI5NYwzO6niI1Ph6jMV9CabHEvD0ak472SXm/sZ2OjnyxfX6G87pcuXKMo0y2Frcrbq53PK+a+pHlVrGcxfYbCPiIsSid1LG6v9WAFYqb2ZbW15ixrRp8WxEaUqUnmTTWu68yGWGg5KS0NNWYWAoAp4oyySJhsOVWVwWZ2GYRxqQGfLcZmJIVRzJO5TWxwjhyxc25+6t+99Cria/Zqy3OZdue1owOIeDC4rFzzIbSSSSRGIOLXVYxFY21B1Fjp1rqpcKwbjl7NfX1M9V6id7jDsd2sxO1Q8JeCEqPGVRjIyHQlAzFAeBJBtcaVg43AUMA1VUZS6Xasn32V/At0qs63s3SOSbfwH0fEzw8I5HQeSsQD8LV1GHq9rSjU6pP1RRlHLJo3/sWWR3lRWyxgqzn4gD98qyONZUot76mnw+SVOd+76nYtqbWWBURF7yaS4jiBALWtdmP2UW4u3DTeSAcrBYKpip5Yeb6EGIrxpJymUYcJnbvJmEsqnTTwRm26NTu0PvG7G51A0HdYHhtHCx9lXfNnO4jF1Kz10XQv1olUW7UkUvHGxAQfWyEmwCxkZQTfS8hU9QjVFUeqXmPitG/Ip43a13yuzYaGwImYWMl+CsbrF/nsxvoBvpkql3Z6Icoaaavp+7jLAGBEtE0eXfcMDcneSb3YniSb1LFwWwyWZvUz+2NtFMbE0MgJijubG4u7+62U8o9V5GsLjOJcHDI/3vNvhGHzqbkuh1fA4kSxpIAQHUNY7xcXqWMs0U+o6Ss7E9OECgClicGN4IHO+7+lYmN4VGV6lNpdb7fgnhWezFMrj051zhejFlSVgdxHxFITxTW4uxEdPTJkKcRERuqVMcUWfgwqS3Qcm0U54ALlDbmOB/fOnqXJk0ZqWkitCSj24NrY79NL+dPesSeK0JjtMxHOpAZRILngWRgp/wBeS/ShUFVWR9z9GvpcpY7/ANan0+v5Nrs3ZcUAtGoBPvNvZz952OrE77nnWFXxFSs/bfguS7kuRUhBRWhdquSBQAUAHZwWxuKaxL/R4MvVQ2JNhwvmv8uldr/Hmv6V23zP5Iy8ZftDlHtW2nseXAw/QhH9ILhropDhSCX70nUkm2+5J151ulQyPsqxJTacAG586t1BRj+YB9Ky+MwUsHO/Kz+KJ8O7VEV/aVb+08Vb74+OVb/O9ScK/wDjp+A2v/7GO/ZhiDGshGoaRF7tffc2NlHS5F/5XqLiNGVacKcVq7l/BTjSo1Ks9l++p2XA4PKWd7NM9s7cNPdReSLuA46k6kmuiwOChhKShHzfU5TE4iVebkz5spyyFjxklt5d44X/AGhas09rkU9H6fIlxmLWMAtcljZVAuzHko4njyAuSQBellNREUW9iphdnlpGmm1Y5csd7qmS+Xh4muWN9wJ05lip3eaQ5y0yoZVKMKzbOhJuYoieeRb/AJU3JHoLml1MHi8UJMVOwtlD5FtoAsQC/wDnnPkRXI8YqKday2Wh1vCaWTDpvnqdl7OX+iwZr37tTr1GnyrRw6kqUVLeyKdVpzbXUZVMRnwmklJRV3sAqxmKL6DQfnXL4/iLr+xHSPz/AB3F2lSUdXuL5UNZLZai0UsREDvANJexYhLoKsThvusy+v6GpYy6k6l1QrxDSr91x8D+/SpVkY9KLKEm0E3OGXzFx8R+dSqD5B2b5EOJdcpIYW55hanRTvawnu76FeKRZUy5luNxBBp7i4SvYt0mvejqeMQgaMBGJe1muN/p06606Ess7taBUgp3UlZM2OClOMOFh7xohIXExjNmvCvijRhqt2IOYa5Rpa96j4ZgKcsXNVFdJXV+aezf7uc/iZyhHLzMbH2rx2Akz43DyDASSskTsSXQAkL4mJZ9FJ8Wp1IPCtDHcDo1Y5qKyy+D+xXpYqUXaWqOkYbELIiujBkYBlYbiDqCK46cJQk4yVmjTjJSV0S0wUhYtHKk8a5nS6stwM8bWzKCdMwIVhfiLaXJrX4Rj1hatp+7Lfu6MrYmjnjdbo4/7QewGbE99s9llTEMXEA8MsZPv5la2VA19Wy2uB59nUxVGEO0lJZet/kZipybypajf2d9gJ8HiBiMQsZIUhVElyhYWJNlIY2uNG4mub4pxajiKTpUm/Tf4/Qu0MPKMs0jaY7snhJkkR4UJlLM0hUF8zG+bNvBv6cN1ZFPiWIpzjJSdlbTlZcrFiVCDTVjK+yrs8scYlYeNS46B7lSR1VABf8AGeVej4KlnqOs9rJLw3b/AHoc/j8S1Sjh11bfjsjoYrVZkivAYkrDEiDNIY1bLewUEXzOeAvfqbG3G0MZWiktx8l7T6HwbLkV+9Wa8pADZ0DIRe9lUENGOgbkTmOtL2ck731DOmrNaE4xE496FW6pKNfR1W3xpc01uhLR6/ABjZP/AK0v+qD/APSlzy/6/IMq6r4/Yi21tTuMO8pGVgLIrWPjbRfdJ0ubnoDTK9ZUqbm+RJQoutVVOPMz3YnZkU2IijdhkC7jqZCmoUm/EeIk3vYjjXG4aKrV/wC54+J2OIvSpWgu7wOzAVvmMFAFbHg5NPXyrN4qpvDvL1V/Alo2zCthXJtlxEMsgG8j40g+MXyRSnccxSWLMExbiHFPSJ0hdM1SIcKsa/AAEkhVHAsxCqD0uRVvD0nVqKC5iVq3Y0pVHyVxz2Y2XEsSyZEZ3uc5Rc1rm2tr7he3C+gFd7hcPCnBKKOHxeJq1qjc39vIZYnZkMmjxRtyui6HmDa4PUVPKnCSs0V4VJwd4tp9wqxnZVD4oZHja1rHxoRyIbxW8mrOr8Iw9ReyreH2NXDcdxVHSTzLo/uZCfCYnAYiPENm+rfPGxcdwGIykMwAIzpePM4uLrvsaorC1MNK7irdV+6dbLS5oTxdHFxzRk8y/wAX9Gt/nY+e2vamIxcMcsbFsCHGeMoBJBiAtsk3EaMSOBzHf4asRkpK62ZVehL7JNt5Nnzd6fBDIAmoF+8tZASbDxnjp4q5TjeE7TFQybyWvlz9PkaGFqWg78ja9n9tJic+WaCQra6xZjkvfezHx/xAAaGsbF4WVC14SV+cra+S28Lss0qmfmhxVImKKYzDrIyiSISuRmXOudiAFFxe50AFWHSrygpOLyrudlzI1KCe+pequSFDbm01w0LSsyrqFUuQq5nIVcxO4XNyeABNWsFhZYmtGkue/cuZFWqKEGyv2Xw6R4ZFjZXW7HOpuGuzG9xxIsa9bw6UaaSONxEr1GS7U2ksWVMyh33ZuA3FrDVuijUnoCQ6pUUdOYyEL6kOBk7tcsUEzDi75UzGwF2zkN/tsBYCwsKbB2Vopiy1d20T97iD/hQjzmb9IqdefRCWh1fp+QGLkDZWjQta+VJQWtzs6rp160Z5XtYTKuT+AHayqLyq8I5yAZRbiXUsgHmwo7VLfQXI37uv76mH7Z7ZGIBSO7cEtewB95z+JgLAcFv961c1xDG9tVyx9yPxf2R03C8A6MO0mvafwR92AHjRTcqy2IbS4I3GsWpNqeaJrOCasztuycUZYY5CAC6KxA3XI1tXTUp54KfVXMCccsnHoW6kGnwm1JKSirvYBdi8TfRdBz0vXNYziTm7UlZdbastU6dtZaihsOBc2uTxNY76svqo3oU546RE8ZFGTD3p6kSqRUn2co1I/SnqbF7RlCaJQ8Vh/ix/+QI+YFa3B9cXC/f8jP4o3/Sz/eY72QwXvIeMbkgfgkJdD5asvmhruKel4nHT1tLqesdtRY2yBXklIv3cYu1jexa5Couh1YgG2l6gxeOoYWOarJIkoYapWdoI9RR41hm+jRottM0rE+oWO3wY1j1P5D7OenQnJdbW/PwL8eFa2lNIjZ8SN8ULrxAkYN5AMmU+rCqlL+W0JaVINej+xJPgs0rxkKjhUBYjve6yZJYLsjRoftALrJGNfCSwAvk4qZcRSVai6/DJq+7S1vbuez8lcKNaVOap4peD/PMvw7DwYwwwqxx/R5Bolz4/tZgb5idAc176CuKli8S63btvMufTla23kbqp08uTkxdgv7O2U5gS0Jk+sN87aDwi7G+Ub7AniasVFjcfDtX7SjpyXwCnCNN2in8WM/7dikW0F8QToBGCU4jxSWyKN9yT5AnSq6wVWDvV9i3XfyW7YOqnpHUn2RsxYYljypcEscqgLmZizZRwFzp0AqPE4iVWo5XfTV62Str9R1OmoxsyfH46OCNpZXVEXezGw/qelR0qM6s1CCu2OlNRV2cL7Z9o5dr4pIMOrGINliS2rNxkYDdp8APOu24fgqfD6DnUavu307v3d+RlVqrrSsjs2A2CkMMUaEq8caoJVsGOUWu3BhvNmBFcxT4viaVeVanK123bl6frLlTB06kFGaKXZ3aMLTzwEAYuLSUk3aRdCHVjqUNx4dyk23WJ9H4di6eJpKqlZs5jF0J0ZZW7o0NaBUKKzNN/dnLH/wAzi/8A276Bfx8eH3qju57bDrKO+59Z4sOMoFmbUKoLO558WPVjoOJFLeMNAtKWp5GGaUgzABAQViBvqNQZCPeI0OUeEH72hCZXLWXoF0tvX7fvoK9sbLw+YlGSOffkUFs38UaXbX7ygHne1qz8bgKFful1X2L+D4hXoaLWPR/R8irsfZ0mIfugndSWuRIct1GhZLgM6+QuLrmC3rnJcJrxnZ2t1/B0MOJUZxut+h1fZ+FEUSRg3CKFv5CtunBQiorloZspZpNvmWKeNKO0Jdy/GsDjGId1RXi/oWKMeZSNYTLB4IprFuL8bIo3kUlnyLVJSeyIsOoIzUmw+badiLEQ5qVMcnYQbckjjQkkZkKuFB8R7tle2nPLb1rR4fUdPEQnyT/BFiqTq0ZRXNDPaIysmJTxZBZwLktCdTlA3sps43/aA96vQp8po4mOqyv9Z57HMvcJPo7TEyu33mYmwJ4hRlQDkoFeZcUxUpcQlOavleie2m33fU67C0VGgox0NA+0ZCffI8rCq8+LYybv2jXhZIlWGprkVnck3O81RqTlOTlLdkySirIq43BiQDUq66pILZlPTmOanQ8asYPG1cJVVSm/Lk+5kVehCtBxmjFbWxfcByxZZIScixkjJJKDZluDmgkAZrG+RlZeWXqq1KljILF0UkpWzxfd9b/coYKnV7dYSV7/AOL7ufotTB4md5Hd3Zmc/aY3O4cdwF/QW4WqSMYpRhFWXRfv5O0hThhKVWpTWyaXfZXv6vw0WyR12ftHgcJGqNiIVVFACqwY2Gmipc/KuWWCxeIm5ZHd9dPi7HM9tTitzJbb9r0CXGGiaVvvP4E+HvH5VqYb+O1Ja1pW7lq/t8yCeNX+KMMRtHbcoNiyg/wwx3+V/ix61t3wfDafJfGT+v0Kv9ys+p1fsb2Rg2cQo8eIkQlpSOClcyqPsi7Dz47q5fiHEKuMi3tBNaeN7N+nkXqNGNN95rKyC0fnrtP2kK7WlxeGb3XUKRuYIqoQeatlPmDXovC6c6GGpxe6Xzd/qYeJy1JS6M63h9utjYIpIcPK8Trd7NGlyNDGC7g5c2YFgNQtvtVu9pKolZGK6apyab1/dSyNo4gsEkgkiJUsFiMDmwIU+MvwuugQb6XNLZqw3LG10/W/2+pN/aMcCsRBib7zaF3diOba38yacpRjyYmVy5r1Il2pFJbvZxH/ANIM0dv4mYKzHyyjod9NU1L3n5C5JLZX+I3wQjC2iyZfwZbf7d9TRy/4kbvzPWIw6uAGG4gqRoysNzKRqrDmKJQUlZhGTi7oZ7J28VZYcSfEzZY5rWVyfdV7aJJw5NwsTlGdVouD7jVoYhVNOZpKhLAuxsDFrgXBrm+JYOtOu5wjdO32LVKcVGzPIwbcviarw4ViZf428X9hXViQ4vBEDU7+X86jxeAlh4pylq+S+/4JKVZN6IojAIOFUGix28meXFhYCkFTu7soT4ct7x0+6pt8TvNOTtsWIyS2F0uFA4ADoN9PUmSZmHZ2fKpw596HRb/ai/w2HO3uHqvUX9B4VjFiaCu9VozjOI4Z0Kz00eqBU+iE5V/4ZiWIA/uWYkswHGNiSTxUkn3T4cPj/A3VviKC9rmuvh3/ADLnDeIZf7dR6cmN0cEAgggi4I1BB3EVwjTTszok7nqkAKAMH7U8PcYeTLqC6ltb6gEL1GjHpbqa3eDVHapC+mjt9fkXOGxj/Vxb3tK3jp9LmCTDGUiJAS0ngA5l9P1J6AdK21NR9t7R19DZx+WnhambndeLlt8fhqbP/wCHcJf++xFvOO/xyVk/+R1/+kfj9zjf6KPUcbL9m2z4bHujKRxlbN/tFl+VVK3G8XU0zZfBf7ZJHC0495q4YlRQqqFUbgAAB5AVlSlKTvJ3ZYSS2KcfjxLHhEgQfxSEOw9FEf8AqqeXsUEucnfyWi+LfoRrWfgcz7f+0Qjv8NhycxYxs+4KgFmy6++zZvFuCgW1Jt0nDODpKFWr427+V+5Ll13KVfENtqJyeulKR+gPZ9s1sGiYdyfrIVmsT7shJEq9AAYtBxzc6ZwfiCxMqsVtF6eH6mVeJUMmSXU0e1EIyTKCTESSBvZCLSL1NrMBxKitmotpLkZsenUuo4IBBBBFwRuIO4inp3Vxp9JoshBOmz4RKY3ijJILxsVGa1/Gobf4SQfJl5VCoRzWa8CXNK10y5Hs8L7jyr0zlh8JM1vSn9nbZsbnvukWZYQ6lHAZSLEHjTmk1ZjU7O6GvZ7abGKxWSUI2VZAL51AFiWY+JgbqWGhKk9BlVElJpGzRlKUE5LU0FMJQoAobSOorneNP24eDLNDZlIi9YhPsR5aaPuVsSlIS05CjFgtoKfHQtLQQbXxMcBDh/r0vlA1Ou9X/AdL+hGoFafDsTVoVVOG3PvRDicJHFU8j9eg+2LtdMTHnTQj3kJGZDyNuHI8a72hXhWhmicXiMNUw83CotfmeTs9oyWw7Bbklom/umJ3kW1jJ5rcHUlSdayeJ8BoYy817M+q+q5lvC8SqUdHqibDbSVm7twY5OCPbxc8h3OPLUcQK4LH8KxOCf8Acjp1W348zosPjKVdey/Iu1mlor4/AxzoY5UDobXU9Nx6EcxUtKtOlLPTdmI0mZWbZMOAmE0SWUAuPeZsqi08YLEtbuyJVA1JjfgbV02Cqf8AJYOrh5W7Rap7X9NO7zM/GVqsK8Kk5Nx21d7DWPtjgGFxi4PVwD8DrWE+GYtO3Zv0Lfb0+pTx/tC2fENcQHPKMFj8hb51NT4NjJ/4W8dBssVTXMyO2fbELEYWA3+/KRp/lUm/+qtbD/xzW9afkvu/sV543/qjS7U2tJgNlGeU/wDEyKCdw+ul6fgHAcErPpYeGKx/Zx9yP/5j938yWU3To3e7Pz+TXcGWdA9lXY5sTKuKmUiCNrrf/EdToBzVTv8Ahzth8Z4iqFN0oP2pfBP69PUtYajneZ7I69tRbT4WT8bxn+GRC1v9ccdUP4tWyYpw5SXyDi9PNQv0GVeiHLlFD3LZT/dMfAfuMfsHkpOqnmSv3RUa9h25DveXf+/v6y9Uo0gxmGDga5WU5lb7pGl/IglSOIJFMnFNCp2F2J7RwRg3YO4BusRz6jeM2ij/ADEVUrY+jRXtyV+i1LNHBV6vuRdur0RqMJ2dZiDiGBX/AJSE5DuPjYgM4092yqQSCGqKpXlPTkWqWFjDV6s0CIAAAAABYAbgBuAqAtHqgAoAq4/D5gCN44c6y+KYR16alBar4omozyvUVvfjpXLSTTsy2rESygmw1PPhTbkjg0rsixbjifQAn8qB9NPkZna88pBWMGNeLH3j5cqmpqC1epcglu9RBHsUt8d9WXWsS5jRbJ2GFU2JRwdHW1x0I3FfwnTyOtFDiFbD1M9N+XJlDHUadeOWaJ8bi5Y1ysoEhZFVwGMZLsFzEb0te+Umx3Bta6eH8hpToSlb20m7dbd5zkuFTjUSveL59CvisPM7GAyRMuQPeWDMTqRayuo0IBvvF/Wsdfyio6F6lNPW3da3mXf+IgqnsyaIYNoSR2tmKA5D3lygcNlssw8Vri13Ui5sWG6oquB4djJRVCfZ1JK+V7a62/0/IdCviqCfaLNFc1uOsNiw5KkFHG9Gte3MEaMOoJ9DpWDjuHV8FPLVW+z5M0cPiqddXgyl2iYKkclrlJofhI6wt/skb0q7/H6mTHwXW6+BDxKGbDyOE+0Lsw2BxTAD6iQlojwsd6eanTyseNd5Vp5JWMehV7SPeZeoic0XYDY/0vHQx28AbO/8Kam/mbL61R4liP6fDTnz2Xi9CWjDPNI1ntj2m+IxUeDhDP3QzMqAkmR+FgOC2/1GsvgNCNKg689M3XovyT4ueaWVcj52P9lUkhEmNvHHvEQPjb+Ij3B8/KjHcehTThh9X15L7/IKOEctZbHYsPAsaqiKFRRZVUWAA3AAVyU5ynJyk7tmkkoqyMDtXbq4zakODjs0OH7x5TvDOEZQPJCQPMnlXRYPCywuElXlpKVkuqV/qU3NVayhukS7TnlhymOWRAWAIzFgLnLoHuBw3Vdw/E8UtM7fjqSy4bhZ7w9NBrhsTKbZsQ4B8JzRwkAndfwDQ1J/z2KXJMrT4Lh37t15lueCYb8U9vwxwj81Jpv/AJFipbJIZHg1Bb3Mvt+I547ySSgkgh3LKd1vBonypn/IYivFqcvTQt08Dh6WsYrz/J0Hsp2SjyRYiZT3m9UNsoH2brbfxsefSr+DwUYxU5r2t/D9+ZWxGKk24xehtK0ikFABQAUAFACjERhmN+dcTinmrTb6svQk4pWIJABuFV2SJt7lWeW2g1NITQjfV7CyXD5jdvhSp22LKfQhQFmyRKXbkBu8zuHrU9GhUrO0FcJTjBXm7DfBYUouVrZrm9jpe9RVYZJuL5aFWpUU3dbHnGYUOCjbm000PoeBG+9NjJxd0Cd4iOfDYlZBIGikEYYaqVd1a3huCVDXAN8tja1lven5KDg4aq9n1Sa+Ntbb+ouWektCBWe0kUmGkMUpYhVaMsM+rhvFYXYsQQTvN7WFx0dY1IVFmjbXVbbNadN/gJZqLUo6MX4g40GJDLAZFNwTE2aw3qzCSxLDRiFA5DdW7iuLRxdF0qsLx6879V9PiVKHC1Sl2kJNPpy8BjtvFCXASyAEELmK7yrRMCy6byGQj0rn8FB0MfTT5Na9U9n5plqv7dGRLtzZcG0cO0b+JCTlYDxI442OqsOKnqDXqH9uvTTi7rk0chFzoz1Vn0ObYX2VxhiuIxLRkXN8q5HUfaRifipAI6ixPNcTxWJwcrKnmT2av6NWNzCulXjpKz6Gh7J7Jg2YcRMizvG2RFmYKVb+HLZgrOyre1rqDexrEx1WtjYwpycU9W431Xjy0V3a9+4u0lGm3JX8TTbP2XNEtw2HWVvFIwhYlnbVizd4C2u7dpYVmV8VSqOzUnFaL2krJbWWWxPCnJK+noXkxpU5ZgEJ91wbo3S5tlbofQmq7oqSzUnfu5r7rvXmkSZ7aS0Od+0H2lKith8E2ZzcPMNyg6ERni34tw4a7t7hfBW2quIWnKP37u71KlfFL3YepR9iOyC5xOI5ARqTxJ8T/kvxq9xqtaMafn9vqNwSs3Jm52xsOSRQuhswJ56bh8qxqdZRdzUUkz7tbBgL0Iyt+h8waKctRUxVsrb3eR5X99Lq3UjSpatDLK62eokWS/QHw4gkFwHvIl9wIclbdLBT61clGUOzqPnZ+j+1mV1JSzwXL7fc7LXSmKFABQAUAFABQAlxV1cj1ri8bSlSryjLx8mX6dpRuRva2tVh6vfQpojMbRoW+FviTU9DB1aztBE0pRhrJlmDYDObzNYfcQ7/ADb+XxrZw3Bkneq/Jfcr1MbbSC8x1BAkSZUUKo1sNP351sNRo03lSSRScpTldu4pauHbu7svIgffTSRbFeEZibahSbn8XL0/OixLJ2Xj8iGNPrCeQNHIfJ+yJcQwEkkre7Gt/hrUy1iormTJaWDBYXvMNPD9pgQ3R5IkZv8Ac16hxE+zr06nS3wk/oitL2nNI5psHt9NLPHDMoTEM6x/SEsp94C0qEFHG/gLcLV1MMNLAqVbDSeXVuO6enLoZNTLX9motep1PA4GAkvYyMjMpeUliGU2a2bRdfugCuWxnEMZWdqs3qk7LRa7bGjQw9GmvYRQ7e7WjgwxEjMokIUsi5mVbrncDoCACdMzLzpeE4apVr5oK+XXuvyXqLiZxjGz5ljs1t5cbhRNEwL2KtpukA4jgCbEdCKixmEeGxGSe2/l+6DqVTPC63LuFyYjDrmGdJIxmDD3gRqGHPfccDUNXNQrvLo4t2ty6D42nBXPzltvY/d4yfDx3ZY5GAPJQd58txNeg0a2ahGpPS6T+Bk9k5TyROs+yifuV7kHQ6gHieJ8+lc7xJupPObKoRhTUUdJkaskiirme284sbetTUtywlZFv2fbLwMgMixgzqxLZmY+TBT4bHfuNjXT4KNKpBXXtR/bmbip1Yy30f7+9xo+1WxziViAFysgJ3A5Do9id2lj6VZxWH7ZR7mn5cytRq9nfvQ8q0QhQAUAFABQAUAQYrCh+hHGqeLwVPEpZtGuZJTqOBXTZa/aJbpuHyqrS4PQh712SvFS/wAVYuogAsAAOQrUjGMVaKsiu227s9U4QjnHhbyNQYqLlQml0fyHQ95CW9cQXypjEvxI01sbaUlyem+4Nm4cIhUbr3HrS3b3ErSzSuRSHLnPSkJFqkZPa0TzWw0RCvLd5GIJCRqRrYbyWIAFxex5VahKFJdrPVLRLq3+7krqZWuo07HQsySA+KT6RMHNre45jUkcB3aJ6edVsRSnXxEY01paPgk1d3fS7ZWjNKLlLe7Ml2u7BrjJcR3BiR4pPq2ysCVYCSzspIbxMwByggAamtxcapUFGnZyjqk0+SbS056W1vqU1hpS12Yhn2rtXARzRYmAzJIDaVdQGsBmzKDcG2oYAnXXfSxoYDFThUozSceXd0s/mtgcqtNNSQ32f7Q8JiZrSo4SeNY2V0zLGwLlgSL5kfMutgRlFxy0+DYZYGM6dSzTd79VyuuXrzKWPz1ss4brl9hzsDs3/Z88kuHJfCTLdox4mQjVWS3vrYkaeLdvo47wiWJoqVFXa+T3GYHiChLLU07yhtXYGLfFFcJjTDhJw0hCkmzXHeCO269w3vDUtyrBwuIoqjevSvUg0tV6X+W3I1ZU5SnaEtHqKNpdnY8NAVS5PeDOzasxN9WNTRxU61S8umncX6NGFJWX5KuzcIwRrXDDxLrYgryp05K6JkzYbF7QSvGLkOLfaGo9RvqhWoRjIZljuiXaGeQcAOn9abC0RdD32Rl+j4lG4MQrcNHIFz0BsfStHB18laPfp6/krYmnmpv1Os10hihQAUAFABQAUAFABQAUAFABQAUAJdo4VkN11X8v6Vy3EOHOi3OHu/I0KFWMtJblbDYcuedUKOGqVpZYK/yJalRQRHs6cyKWIsLkAdBa1+tQ6C1Y5GkUtoq1sqi7MdOXr0oj3k1Nq1zLrH3OJlXP9diISqMdPrEzFVHLRrgfgNWKn9ylF29mEk2u521+GviNrP2rrmrF04cIqTxSPGJBCrqApQ5ikasVYeFhcAkEXsAd1Vc7nKVGpFO2Z9HpdtXXLn8iLLZKUXvYcYPCiMG1yzHM7G12awFzYAbgB0AA4VSq1XUa6LRLov34liMcqKKOJizyG0IcxolyA5DZCXt713BULu0ub30sWdJKMF7VszfRWvp001b35Lvi9/WWxdCxx5FCqtzZQqgbgTw3AAGoL1Kl5N3tvdknsxsrFeWIw3eMEodXjGpF97RjnxK8d4197pOCcflQaoV3eHJ9Px8jK4hw1VE50/e+f5IsRs9ZTHNE+Uhu8Urqjkqy3YcQVY6gg7tdK7DFcNw+KTk1ZtWut7b/AEMbD4yrh3bkuTM12shmCNmha11OePxppvvbxjTmtutc9Lg1ehK69pfvI6ChxahUsn7L7ylsMhkDCxB4jd6VmVk1KxpxldXQ3/8A5OfDBZ4vrIZFVyANUzAGxF9QL7x8quVcLOVGM1rdJ9+pWjio53GWlrlrD4gH+XH0rHaLbGmzthYgzwyd0VQOpZiVFgpDbicx3W3Vq4TA1nKMpKyTT19SlXxMMrinds6FXRmSFABQAUAFABQAUAFABQAUAFABQAUAfLUiSSsgEciBBbhXC1I5JNGim5u4qnlvdxvOi+XOmFuMbeyVdnbLjlk7qRVfN4nVrEZV6HqQPWtDh9J1q6Sdktenl5/IbiqmWmKu0Wy3w+JaCFimHkW/dWDJ4758uYEr4r6Aga7qtcSpUoVs2XXRpq6/BFhYKpS3Y22dsaUJZsVM3msRPxya+ZuetY8lRm83ZpeDdvS/ysEm4Oyb+Ar2ph5cMCLPLH3glVlW7A5w8kbKgHvHMVcCwJs1rXMsacKsrqydnFrysmr9NLq9+nQZmaXXmRbU2zF9VOkmsZJaJlZXdHFmAVgDnGhA4kW43qGhg6qzUpx97mtUmnpquXJ+pJOabUly5DeDaOcKUgxTZrZf+HmW992rKFXzJAojwbFy2irdbqwrxVNbguzpsMWeREWCRrgK1zG7cX0AAdt4FwGO85iR3XCFWw9JUazvbZ/T8nP8Qpxm+1gvFfUt1uGUJNubLvaSJQJCyqwGmcOQuv4gSDflccrZHFsAq9JyivaRp8Mxjo1FBv2WdHwcHdxog3KoX4ACoqcFCCiuWhdlLNJvqfVwyBi4VQx3tYXPrSqEU721EzO1rktOECgAoAKACgAoAKACgAoAKACgAoAKACgAoAVYpbMRwrjsdT7OvKP7rqXKbvG4pxsdw2U2IG+qV9S5Tltck7E7OKK8zElpDYE33Le/Hifyrp+E0rQdTrovL8lbHVLyUVyGO3sCHCvbVDy4G1/hofK9O4th3Vo5o7x+XP7kWFrZJW6laMWFcsixLVkOKPGkJKfQo4mNWlhNtC6gjgbkb6sYVXqxXevmSXapyXczZKLaDdXbJJKyMU8Twq6sjqGVgQykXBB0II4ilAyOJ2fPA2Xu3mjJOR0sWVd4WRWIJI3Zhmva5sTrcpYmytIz6uEd7w9D1Hh5XdFWJx41JZ1KqqqwLXJ1JsLAAG5I3C5C1sRFxshKOFmppy0sbCqRohQAUAFABQAUAFABQAUAFABQAUAFABQAUAFABQBUx+GLi67x86yuJYF4hZ4e8viiajUUXrsKRsqR9/hVlAbn+K36edZ0OFVKk1J+ytL9V1X2LksTCK01aH0UYVQqiwAsBXSQhGEVGOyM6UnJ3Z6Ipwgn2jhsmo92/wAOnlyP7PMcQ4c6UnOmvZfw/BeoVFLR7ivFTaa1kWdy7COtytsEGeVLDwxsWY8NPd+J/I1qcNw7nXT5LX7DMVNQpvqzbV1RjhQAUAFABQAUAFABQAUAFABQAUAFABQAUAFABQAUAFABQAUAFABQAUAFAAaAF+K2NDJ7y+diR+VU58Pw83dxJ44mpFWTLmHgVFCoAqjQAVahBQWWK0IZScndklOECgAoAKACgAoAKACgAoAKAC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0" name="AutoShape 6" descr="data:image/jpeg;base64,/9j/4AAQSkZJRgABAQAAAQABAAD/2wCEAAkGBxQSEhQTExQVFhQXGBoaGBcYFxccGhsbGBwXGhgbGx4aHiggHB0lHBwYITEhJikrLi4uHB8zODMsNygtLisBCgoKDg0OGxAQGywkICQ0LCw1LywsLCwvLC8sLCwsLCwsLCwsLCw0LDQsLCwsLCwsLCwsLCwsLCwsLCwsLCwsLP/AABEIAOUA3AMBEQACEQEDEQH/xAAcAAACAwEBAQEAAAAAAAAAAAAABQMEBgcCAQj/xABEEAACAQIDBQUECAMGBgMBAAABAgMAEQQSIQUxQVFhBhMicYEHMpGhFCNCUmKxwfBy0eEVM0OCkqIkU2NzssIXVNMW/8QAGwEAAQUBAQAAAAAAAAAAAAAAAAECAwQFBgf/xAA3EQACAQIEAwUIAQQCAwEAAAAAAQIDEQQSITEFQVETYXGBkSIyobHB0eHwBhQjQvEVUhYzNLL/2gAMAwEAAhEDEQA/AO40AFABQAUAFABQAUAFABQAUAeJZAouahr14UYOc9h0YuTshRLthgbhRl+dYEuNVXJZYqxdjhItb6jTC4gSKGXca3cNiIYinnj/AKKdSm4SysmqwMCgAoAKACgAoAKACgAoAKACgAoAKACgAoAKACgAoAKACgAoAKACgCltHElRlXeePL+tZHFMe6C7OHvPn0X3LFCmpO72E08sl8wdrjr+m6ufeLrOWZzd/EvRjC1rIsjFNIq5t4+Z51LisbUxEYxly+PeRdlGnJ2IGW/zqkSp2IMFtdcNG7OCUUgNbeATa9uQvWpw3FqhUaltL5iYig6lrbmngmV1DKQVYXBG4g11UZKSutjLaadmE0yoCzEADiaSc4wjmk7IIxcnZCbEdpFHuIWHEk5flY1k1OMU1K0Itr0/fgXI4KVtXYt7J2zHPcLcON6n8xzFXcNjKdfRaPoQVaEqe+wyq2QhQAUAFABQAUAFABQAUAFABQAUAFABQAUAFABQBSxe0VQ5d5rMxnE4UHlj7UvkT08PKavyPke0lsSQR5a1DQ4zTkn2it8RZYeSdkKsdjSWzW8P5VhYuv8A1FZ1Ou378S5SopRtzPAkBNuYqsOcbInj0FKiOWrIojf50g+WgpxMIcTxH7aEepBt86fF2aZY2SfQ9+zPaeaERMTpqt/mP1+NdJw2v7TovxX1KmPo2edHjbm1xPiDGp8EJsbcX+0fIbvjVTi2Ic55Fsvn+/UkwdHLDM92fMRHZaxYu5ZuUoZWinR13/vQ9KtUq0qbU47oZOCnFpnRMPLnRWH2gD8ReuwpzU4Ka2av6mLKOVtMkp40KACgAoAKACgAoAKACgAoAKACgAoAKACgDxO9lJ5CoMTUdOlKa5JjoK8khBKl9eNcQ227s0ou2h4VdehpBzZ6nS6nyNAkHaSFsilkBQhXU3HK459Du9aVaPUsbS12L2AxQkW+4g2YcQeVDVivUhlZ9wjfmaQdUQvdrYgdRTv8SZa0zO9nsS0AxDoAXiklsDxtmFvUVfp1eyrQqfuqsPrU1UjlfOwm9nMxcEsbsWuSTqSdST60vEFaQ7RI3eOGnqKzYbkcWLcUpEiVMnox0UN49ryxKoGXIpvbLqQTcg6+eotWhh+K1KcY00lZFaphITblc0+zscsyB19RyNdDhsRGvDPH/TMyrTdOVmWqsEYUAFABQAUAFABQAUAFABQAUAFABQAUAQYxhkYXF7c6o8QnD+nnFtXt1JKSeZCd2AGtceXkm3oQrINAeelISOPNE9KRir3WI4UFz3o3PGfJIH4N4X8vst6HTyPSlWqsI45o2LeBbU/xGmkdVFDaBtPH606OzJafuCnZMf1uN5CZvnr+tTVXpDwJL+zHwEfs6hyySIPssw+FhVjGu6T8BauxuscNQOtZ6IKexFJCC/lRfQenaIYweE0sdwRf7Hsb24ZT8iLdOJrd4PUfayh1V/T/AGUsdHRM1FdCZoUAFABQAUAFABQAUAFABQAUAFAHiaUKCTUGIrxoU3OQ6MXJ2QlnxcjcSOgrlq3Ea9V3zNLu0NCFKmuRRaS51JDVRbb3LGWy02PckuawOhvu59aQbGOW7RE/I7v386QetdUTRS6WPoeY/mKUjlEr45dzc/zFBJSfIqSWYWOotY+RpVoye1j52enJMiNqyNY9RYWPqKdUVrNcyKutEz5tc/XRedEdmOo+4yhsn+9x4/63/qKkq7Q8Bz92At7BR/X4g8nb5mpcU/ZiLiPdNXNrIOlzVPkRR90ljXeeZpBsnyK+NHhpY7j4lvs6tnS1+N7HhY6tzF7etq2OD/8A0vwfzRUxvueZqq6czAoAKACgAoAKACgAoAKACgAoAKAKO1Ny+dYfG28kF3/QsYfdi9lrnbFpMo4oK27RhQT07oqrOV0cac+H9KLdCbKnqi1JqKaRR0ZWWWxtz3edKSuN9SwTmTqP2aTuI7ZZCuaYJfMbDS3UncABqT0p8YuWxM5JK7KmCxSjGRkf4iFGBBVgyapcMARdb/CpXB9n4Px+KGtqdN25DHbA+si8x+lRR2YUfcZQ2L/fY/8A7v8A6ipK3uw8PqK/dgQ9hYvHij/1T+Qp+Jfu+AmIeiHyi7nyt8aq8hHpEtsOFBAnzKOP5UsdyeGw12An1m/ch053K2PplPxra4HG9SU+it6v8FLGvRIfswGp0FdI2lqzOE+L2+ouIxmPPcP5msnEcXpweWmsz68i7TwUnrLQWTbdm33UeS/zrPfFcQ3yXkWFhKZ7wHavxhJgLE2zjcP4hy61ew3FMztV07/uQ1cG0rxNTWyUAoAKACgAoAKACgAoAr45LoemtZ/E6Dq4d23Wvp+CWlK0hZauSLZRxkX2h60hYpS5FCWS3lSlhI8wYu2h3cOlJKIjieMTx+IoiPRLs+e51+1ofMf0/KkkhtSOl+hUxy5JY5CCVTMCALkZhYMBxta1hrZjTrZ6coJ6u3w5fvQZJOVmuQt25D3rxzKZI+5ZfEPCxzuoOjDUKL+8PtG3GpcJejTlCVnm5b7J9Ovc+QRhnlzWjRc2jO8U0SzMGQsAs1gupIssgGgJ0AYaE6WU2u5QjUi3T36fVfVbrv1sylNwjaXr9z3sNfrMceczfIWqOs9I+BNPaHge+xsVknPOVvkBS13qvBDMS9Uhxhk1JquMqPSxK2ppRi0RSk8T+VHIsLSIzhx6YaJ5ZSRdgqKN7kC4Cg7ySW6WF9LGul4XloYV1J83+PuZ1aEq1RQiLZsbJPZpLKN4QG4XTnYFjv1PpasrGY+piHbaPT7l2lQhS21fUjItVG5JuVZ9xYkBRqSToPM05PkOtYzOI22Ga0ANgfftqf4eX51chScdXuOcbrU6X2V259KjOYASJYOBe2t8rDzsdNbEGunwuIVeF+a3MOvR7KVuQ7qyQBQAUAFABQAUART4hU942qCviaVFXm7D4U5T2RUba6cm+A/nWe+M0E9n6fknWEn3CifaSqTYG3CuerZHNuntyLkaErasgG0o30BseR0qFpj1RlEp4tbaili7k0RXM1j04VIiVE2HxWYW4j42/f6U2UbMLH2N8rfMemv9KS1xbXGGOXMARxFMiyGnpoK9oyqsEjO4Re7YFmNgCNRqetS04ylNKKu7kjmoNSfJmG7We1WBxkgh74ZbMZLqhuLEZfeI+FbOF4PUTzTlbw39f9mXLFpRcYq9zFYf2hY6NSqShQxuxyKSTuuS1yT1rSlw3Dyd3H4kEsVVdtdiPCdv9oRXyYlgCbkZUsSd/wBmnS4dhpbw+Y2WIqS1bNXsD2yTxkDEwpKvFk8DjrbVT5aVRrcEpvWm7eOq+49YmT946j2c7U4bHRs2HkuQPEjCzr5g8OouOtYWJwlXDu0158i3TqRm9BhEwAZ20ABJPIDU1XSu7FmfRGX2DJLjZBiJrBUBWNQCFAuSTa58RvqeNhWli6zyRpLkrEmSNFO27/fQ1WW1ZrdiNO5Vx+JSJDJIwVB8SeQHEnlSwjKbsh8bt2W5kMQZ8c2oMUAPhW+p6tzP5VeWSiurJlFQ33L6bHRRYX9LVH2rY1yGnZ3aAwbOSpZXAvY6jLm4bjvrRwGMjRbzLexSxVB1Urcje4HGpMgeNgynj1G8EHUGuhhOM4qUXdGVKLi7MsU8aFABQAUAQ4ubIpPHhVTG4jsKTkt9kSU4ZpWEE73Nzc871ydScpNyk9TThGysiCSUDfcelRpokjFvYpzhWGh+dGxIroSY5CvUU+NiaLIcLtIroSWXlxHlTpUyVwUl3k0548Dx4dDTURFQylDm9D1p9rqw5K4ziOYAj9ioXoJsRdoe0kOCwxeU3ZTlRBvY8hy0tc8BUuGwtTEVMsfXoVa9RUnnfM4L2j7Sz417yt4AbpGNEXyHE9TrXW4bCU8PG0Fr15syKtaVV3kJqskRNhcI8pyxo7tyVSx+ApspxgryaXiKk3sWcTsXERjM8EygcWjcD4kVHDEUpu0ZJvuaFcJLdFCphpPgsZJC6yROyOpuGU2P76U2cIzjlkroVNp3R2vs72xO0sIMMBlxTEJIBuyDVpByBtYjgTXMYrA/0tTtF7u68ehrYSqqjzS3R0PA4FYo1RRoBWTKTbux0p5ncr7Wx6QJmfUn3UHvMeQ/nwpYU3NklKEpu0RLDsqTEOJsTw9yMblH8+Z41M6qgssPUsZ4wWWI17kKLDToKgzNjL3IjD6U9MGynibAdakiJZsudjcfIuJEQuY3DZhwGVSQ3TUBfUdK2eF1pqp2fJ/Dv+hTxtOOTNzOgVvmUFABQAUAL9qye6vrWDxqrbLDz+hZw8d2K5UrAui7GRQmzDhek0LEbMpPGG1ylTzGlLdomvbTcW4qR133Zeg/SpUkx6jF7CnEx38SHX96f0qaL5MVXi9T1g8euVlchQNbsbAc9Tw/fGiVN3WXUWolbMV32gGGiSMNxIUgEcxmsT5gGpFRa3aXn9rkUaqeyb8i3svaqKCrEqQCbMCpsN5F7XA33F7Uyph5XutfDUkcovuffocb7YbebGYhpP8ADF1jXgFHHzO8/DhXT4PDKhTUefPxOexFd1Z35cvAR1aIDdezvsCcd9dNdMMDYW0aQjeFPBRuJ9B0xuKcWWF9iGs38O9/RFmhh3U1ex27ZezIsMgjgjWNBwUfMneT1OtcZXxFSvLPUldmnCEYqyRZeQDeQPM1Got7Ic2uZke1ns+w2NUsiiGbhIg0P8ajQ+Y1/KtbBcYr4dqM3mj0e68H9NitVw0Zq60Zwfa2zZMNK8Mq5XQ2I/IjmCNQa7ajWhWgpwd0zLlFxdmTdn9sSYPER4iI+JDe3BhuZT0IuKStRjWg4S2YsZOLuj9MTdo4hhosQvi75VMSDexYXt0txPCuLeHkqjg+RrYem6z026lXZOyXkf6RiDmkO4cFHAAcKSpUVssNi1VqxgslPYdsOA+NQFZdWfBhuO7rTkg7UDCvK560tgzy6lafCA/ZX4UqkPUu88bHx8eEkOdQFcgF+K8r3Pu8T8eFbXDMXGEsjW/P5eRXxVKU1mT25G2rozLCgAoA+E21pspKMXJ7IFqJcbNnOug4VyGNxcsTO/JbGhShkWhQkuNxBqlcsqz5FSXE23jTnSW6E0YdCKaa4utj5b/5U5dGhyj1FeJl/Z0+e6pEiXK0Kp313VMkKuhXXYb4hTMhQBC2VSDd2Q2Jvey2IYDQ89NKc8XCjLspXu7Xa5J/PlcgdZ5trpcuv7yPEeMEqBxvsMw8/wBCP1pZU3CWVlzKlZrZ6oU9upxHg5LgEmwW43FiBcdQM2tW+HRcq6K+Pko0H36fvkcjMTWvY252Nq6S62ObJMDhjLJHEvvO6oPNiAPzptSahFyey19BUrux+o9mYFYIo4UFljUKPQb/ADO/1rzWvWlWqSqS3bubkIqMUkSzqxVgpysQQGtex4G3G3KmwcVJOSuhWnbQpR7Cw496JJG4vKodz5swJ9N3ICp5Yys9pNLpHRLyRGqULaq/ie02YiG8X1R5Joh6FPd9QAetJ/UykrVPa8d/J7/NdwvZpax0MZ7Xuy4xGH+lRj62AeKwF3j43/h1YdM3StfgWO7Kr2Evdlt3P8/YrYuldZ1yOG12RmnafYuizQ5pGLNCxjQE3CqbPpy1Y1zPGbwqJLmrs18JWl/TuC6nVQ19BWItRLW1Z5xM8cKF3ZVVdSzGwHxqWFNyeWKuxkpc2xQ+2pZNcPAWU/4sxMa8fdSxkb1VRrvrdwv8fr1Najyr1Zn1eJUoaR1IpTiArPNilRVBJ7mJVAUC5uZC5Nhx08q2Kf8AHsLBXnd+ZRlxOrJ2ikiDCbJDqHmedmbXK00llB3KVVgpNt+m8kDQCr1DheFgv/WvT7kFTHV2/efloev7Lwmfu+5iZ7XIKBiBwLEg2vwvqdbbja1GhQi7RivRELrVWruT9RtsTCIMZGVAUiKVvCAM2sS625Zr1DioxjayLODlKTd3c2VVC+FAEWKBKNbfaquOi5YeaXQfTdpK4mCiuLL92QTRjlSEkZMXzQgbqcWVJsVYlCNxp6JVIWYlWPWpY2JozQunlI0YXX5jyP7FSpdB+VSPBnkRWCSMI3JuBbeR4t4LKTxsRz43p1oSknKKbXP5dz80yrLDRctb+HJlbCe+Ctgd1j7tuR6W+FuNOltqX4+7bkW8ZsZcXPhI5NYwzO6niI1Ph6jMV9CabHEvD0ak472SXm/sZ2OjnyxfX6G87pcuXKMo0y2Frcrbq53PK+a+pHlVrGcxfYbCPiIsSid1LG6v9WAFYqb2ZbW15ixrRp8WxEaUqUnmTTWu68yGWGg5KS0NNWYWAoAp4oyySJhsOVWVwWZ2GYRxqQGfLcZmJIVRzJO5TWxwjhyxc25+6t+99Cria/Zqy3OZdue1owOIeDC4rFzzIbSSSSRGIOLXVYxFY21B1Fjp1rqpcKwbjl7NfX1M9V6id7jDsd2sxO1Q8JeCEqPGVRjIyHQlAzFAeBJBtcaVg43AUMA1VUZS6Xasn32V/At0qs63s3SOSbfwH0fEzw8I5HQeSsQD8LV1GHq9rSjU6pP1RRlHLJo3/sWWR3lRWyxgqzn4gD98qyONZUot76mnw+SVOd+76nYtqbWWBURF7yaS4jiBALWtdmP2UW4u3DTeSAcrBYKpip5Yeb6EGIrxpJymUYcJnbvJmEsqnTTwRm26NTu0PvG7G51A0HdYHhtHCx9lXfNnO4jF1Kz10XQv1olUW7UkUvHGxAQfWyEmwCxkZQTfS8hU9QjVFUeqXmPitG/Ip43a13yuzYaGwImYWMl+CsbrF/nsxvoBvpkql3Z6Icoaaavp+7jLAGBEtE0eXfcMDcneSb3YniSb1LFwWwyWZvUz+2NtFMbE0MgJijubG4u7+62U8o9V5GsLjOJcHDI/3vNvhGHzqbkuh1fA4kSxpIAQHUNY7xcXqWMs0U+o6Ss7E9OECgClicGN4IHO+7+lYmN4VGV6lNpdb7fgnhWezFMrj051zhejFlSVgdxHxFITxTW4uxEdPTJkKcRERuqVMcUWfgwqS3Qcm0U54ALlDbmOB/fOnqXJk0ZqWkitCSj24NrY79NL+dPesSeK0JjtMxHOpAZRILngWRgp/wBeS/ShUFVWR9z9GvpcpY7/ANan0+v5Nrs3ZcUAtGoBPvNvZz952OrE77nnWFXxFSs/bfguS7kuRUhBRWhdquSBQAUAHZwWxuKaxL/R4MvVQ2JNhwvmv8uldr/Hmv6V23zP5Iy8ZftDlHtW2nseXAw/QhH9ILhropDhSCX70nUkm2+5J151ulQyPsqxJTacAG586t1BRj+YB9Ky+MwUsHO/Kz+KJ8O7VEV/aVb+08Vb74+OVb/O9ScK/wDjp+A2v/7GO/ZhiDGshGoaRF7tffc2NlHS5F/5XqLiNGVacKcVq7l/BTjSo1Ks9l++p2XA4PKWd7NM9s7cNPdReSLuA46k6kmuiwOChhKShHzfU5TE4iVebkz5spyyFjxklt5d44X/AGhas09rkU9H6fIlxmLWMAtcljZVAuzHko4njyAuSQBellNREUW9iphdnlpGmm1Y5csd7qmS+Xh4muWN9wJ05lip3eaQ5y0yoZVKMKzbOhJuYoieeRb/AJU3JHoLml1MHi8UJMVOwtlD5FtoAsQC/wDnnPkRXI8YqKday2Wh1vCaWTDpvnqdl7OX+iwZr37tTr1GnyrRw6kqUVLeyKdVpzbXUZVMRnwmklJRV3sAqxmKL6DQfnXL4/iLr+xHSPz/AB3F2lSUdXuL5UNZLZai0UsREDvANJexYhLoKsThvusy+v6GpYy6k6l1QrxDSr91x8D+/SpVkY9KLKEm0E3OGXzFx8R+dSqD5B2b5EOJdcpIYW55hanRTvawnu76FeKRZUy5luNxBBp7i4SvYt0mvejqeMQgaMBGJe1muN/p06606Ess7taBUgp3UlZM2OClOMOFh7xohIXExjNmvCvijRhqt2IOYa5Rpa96j4ZgKcsXNVFdJXV+aezf7uc/iZyhHLzMbH2rx2Akz43DyDASSskTsSXQAkL4mJZ9FJ8Wp1IPCtDHcDo1Y5qKyy+D+xXpYqUXaWqOkYbELIiujBkYBlYbiDqCK46cJQk4yVmjTjJSV0S0wUhYtHKk8a5nS6stwM8bWzKCdMwIVhfiLaXJrX4Rj1hatp+7Lfu6MrYmjnjdbo4/7QewGbE99s9llTEMXEA8MsZPv5la2VA19Wy2uB59nUxVGEO0lJZet/kZipybypajf2d9gJ8HiBiMQsZIUhVElyhYWJNlIY2uNG4mub4pxajiKTpUm/Tf4/Qu0MPKMs0jaY7snhJkkR4UJlLM0hUF8zG+bNvBv6cN1ZFPiWIpzjJSdlbTlZcrFiVCDTVjK+yrs8scYlYeNS46B7lSR1VABf8AGeVej4KlnqOs9rJLw3b/AHoc/j8S1Sjh11bfjsjoYrVZkivAYkrDEiDNIY1bLewUEXzOeAvfqbG3G0MZWiktx8l7T6HwbLkV+9Wa8pADZ0DIRe9lUENGOgbkTmOtL2ck731DOmrNaE4xE496FW6pKNfR1W3xpc01uhLR6/ABjZP/AK0v+qD/APSlzy/6/IMq6r4/Yi21tTuMO8pGVgLIrWPjbRfdJ0ubnoDTK9ZUqbm+RJQoutVVOPMz3YnZkU2IijdhkC7jqZCmoUm/EeIk3vYjjXG4aKrV/wC54+J2OIvSpWgu7wOzAVvmMFAFbHg5NPXyrN4qpvDvL1V/Alo2zCthXJtlxEMsgG8j40g+MXyRSnccxSWLMExbiHFPSJ0hdM1SIcKsa/AAEkhVHAsxCqD0uRVvD0nVqKC5iVq3Y0pVHyVxz2Y2XEsSyZEZ3uc5Rc1rm2tr7he3C+gFd7hcPCnBKKOHxeJq1qjc39vIZYnZkMmjxRtyui6HmDa4PUVPKnCSs0V4VJwd4tp9wqxnZVD4oZHja1rHxoRyIbxW8mrOr8Iw9ReyreH2NXDcdxVHSTzLo/uZCfCYnAYiPENm+rfPGxcdwGIykMwAIzpePM4uLrvsaorC1MNK7irdV+6dbLS5oTxdHFxzRk8y/wAX9Gt/nY+e2vamIxcMcsbFsCHGeMoBJBiAtsk3EaMSOBzHf4asRkpK62ZVehL7JNt5Nnzd6fBDIAmoF+8tZASbDxnjp4q5TjeE7TFQybyWvlz9PkaGFqWg78ja9n9tJic+WaCQra6xZjkvfezHx/xAAaGsbF4WVC14SV+cra+S28Lss0qmfmhxVImKKYzDrIyiSISuRmXOudiAFFxe50AFWHSrygpOLyrudlzI1KCe+pequSFDbm01w0LSsyrqFUuQq5nIVcxO4XNyeABNWsFhZYmtGkue/cuZFWqKEGyv2Xw6R4ZFjZXW7HOpuGuzG9xxIsa9bw6UaaSONxEr1GS7U2ksWVMyh33ZuA3FrDVuijUnoCQ6pUUdOYyEL6kOBk7tcsUEzDi75UzGwF2zkN/tsBYCwsKbB2Vopiy1d20T97iD/hQjzmb9IqdefRCWh1fp+QGLkDZWjQta+VJQWtzs6rp160Z5XtYTKuT+AHayqLyq8I5yAZRbiXUsgHmwo7VLfQXI37uv76mH7Z7ZGIBSO7cEtewB95z+JgLAcFv961c1xDG9tVyx9yPxf2R03C8A6MO0mvafwR92AHjRTcqy2IbS4I3GsWpNqeaJrOCasztuycUZYY5CAC6KxA3XI1tXTUp54KfVXMCccsnHoW6kGnwm1JKSirvYBdi8TfRdBz0vXNYziTm7UlZdbastU6dtZaihsOBc2uTxNY76svqo3oU546RE8ZFGTD3p6kSqRUn2co1I/SnqbF7RlCaJQ8Vh/ix/+QI+YFa3B9cXC/f8jP4o3/Sz/eY72QwXvIeMbkgfgkJdD5asvmhruKel4nHT1tLqesdtRY2yBXklIv3cYu1jexa5Couh1YgG2l6gxeOoYWOarJIkoYapWdoI9RR41hm+jRottM0rE+oWO3wY1j1P5D7OenQnJdbW/PwL8eFa2lNIjZ8SN8ULrxAkYN5AMmU+rCqlL+W0JaVINej+xJPgs0rxkKjhUBYjve6yZJYLsjRoftALrJGNfCSwAvk4qZcRSVai6/DJq+7S1vbuez8lcKNaVOap4peD/PMvw7DwYwwwqxx/R5Bolz4/tZgb5idAc176CuKli8S63btvMufTla23kbqp08uTkxdgv7O2U5gS0Jk+sN87aDwi7G+Ub7AniasVFjcfDtX7SjpyXwCnCNN2in8WM/7dikW0F8QToBGCU4jxSWyKN9yT5AnSq6wVWDvV9i3XfyW7YOqnpHUn2RsxYYljypcEscqgLmZizZRwFzp0AqPE4iVWo5XfTV62Str9R1OmoxsyfH46OCNpZXVEXezGw/qelR0qM6s1CCu2OlNRV2cL7Z9o5dr4pIMOrGINliS2rNxkYDdp8APOu24fgqfD6DnUavu307v3d+RlVqrrSsjs2A2CkMMUaEq8caoJVsGOUWu3BhvNmBFcxT4viaVeVanK123bl6frLlTB06kFGaKXZ3aMLTzwEAYuLSUk3aRdCHVjqUNx4dyk23WJ9H4di6eJpKqlZs5jF0J0ZZW7o0NaBUKKzNN/dnLH/wAzi/8A276Bfx8eH3qju57bDrKO+59Z4sOMoFmbUKoLO558WPVjoOJFLeMNAtKWp5GGaUgzABAQViBvqNQZCPeI0OUeEH72hCZXLWXoF0tvX7fvoK9sbLw+YlGSOffkUFs38UaXbX7ygHne1qz8bgKFful1X2L+D4hXoaLWPR/R8irsfZ0mIfugndSWuRIct1GhZLgM6+QuLrmC3rnJcJrxnZ2t1/B0MOJUZxut+h1fZ+FEUSRg3CKFv5CtunBQiorloZspZpNvmWKeNKO0Jdy/GsDjGId1RXi/oWKMeZSNYTLB4IprFuL8bIo3kUlnyLVJSeyIsOoIzUmw+badiLEQ5qVMcnYQbckjjQkkZkKuFB8R7tle2nPLb1rR4fUdPEQnyT/BFiqTq0ZRXNDPaIysmJTxZBZwLktCdTlA3sps43/aA96vQp8po4mOqyv9Z57HMvcJPo7TEyu33mYmwJ4hRlQDkoFeZcUxUpcQlOavleie2m33fU67C0VGgox0NA+0ZCffI8rCq8+LYybv2jXhZIlWGprkVnck3O81RqTlOTlLdkySirIq43BiQDUq66pILZlPTmOanQ8asYPG1cJVVSm/Lk+5kVehCtBxmjFbWxfcByxZZIScixkjJJKDZluDmgkAZrG+RlZeWXqq1KljILF0UkpWzxfd9b/coYKnV7dYSV7/AOL7ufotTB4md5Hd3Zmc/aY3O4cdwF/QW4WqSMYpRhFWXRfv5O0hThhKVWpTWyaXfZXv6vw0WyR12ftHgcJGqNiIVVFACqwY2Gmipc/KuWWCxeIm5ZHd9dPi7HM9tTitzJbb9r0CXGGiaVvvP4E+HvH5VqYb+O1Ja1pW7lq/t8yCeNX+KMMRtHbcoNiyg/wwx3+V/ix61t3wfDafJfGT+v0Kv9ys+p1fsb2Rg2cQo8eIkQlpSOClcyqPsi7Dz47q5fiHEKuMi3tBNaeN7N+nkXqNGNN95rKyC0fnrtP2kK7WlxeGb3XUKRuYIqoQeatlPmDXovC6c6GGpxe6Xzd/qYeJy1JS6M63h9utjYIpIcPK8Trd7NGlyNDGC7g5c2YFgNQtvtVu9pKolZGK6apyab1/dSyNo4gsEkgkiJUsFiMDmwIU+MvwuugQb6XNLZqw3LG10/W/2+pN/aMcCsRBib7zaF3diOba38yacpRjyYmVy5r1Il2pFJbvZxH/ANIM0dv4mYKzHyyjod9NU1L3n5C5JLZX+I3wQjC2iyZfwZbf7d9TRy/4kbvzPWIw6uAGG4gqRoysNzKRqrDmKJQUlZhGTi7oZ7J28VZYcSfEzZY5rWVyfdV7aJJw5NwsTlGdVouD7jVoYhVNOZpKhLAuxsDFrgXBrm+JYOtOu5wjdO32LVKcVGzPIwbcviarw4ViZf428X9hXViQ4vBEDU7+X86jxeAlh4pylq+S+/4JKVZN6IojAIOFUGix28meXFhYCkFTu7soT4ct7x0+6pt8TvNOTtsWIyS2F0uFA4ADoN9PUmSZmHZ2fKpw596HRb/ai/w2HO3uHqvUX9B4VjFiaCu9VozjOI4Z0Kz00eqBU+iE5V/4ZiWIA/uWYkswHGNiSTxUkn3T4cPj/A3VviKC9rmuvh3/ADLnDeIZf7dR6cmN0cEAgggi4I1BB3EVwjTTszok7nqkAKAMH7U8PcYeTLqC6ltb6gEL1GjHpbqa3eDVHapC+mjt9fkXOGxj/Vxb3tK3jp9LmCTDGUiJAS0ngA5l9P1J6AdK21NR9t7R19DZx+WnhambndeLlt8fhqbP/wCHcJf++xFvOO/xyVk/+R1/+kfj9zjf6KPUcbL9m2z4bHujKRxlbN/tFl+VVK3G8XU0zZfBf7ZJHC0495q4YlRQqqFUbgAAB5AVlSlKTvJ3ZYSS2KcfjxLHhEgQfxSEOw9FEf8AqqeXsUEucnfyWi+LfoRrWfgcz7f+0Qjv8NhycxYxs+4KgFmy6++zZvFuCgW1Jt0nDODpKFWr427+V+5Ll13KVfENtqJyeulKR+gPZ9s1sGiYdyfrIVmsT7shJEq9AAYtBxzc6ZwfiCxMqsVtF6eH6mVeJUMmSXU0e1EIyTKCTESSBvZCLSL1NrMBxKitmotpLkZsenUuo4IBBBBFwRuIO4inp3Vxp9JoshBOmz4RKY3ijJILxsVGa1/Gobf4SQfJl5VCoRzWa8CXNK10y5Hs8L7jyr0zlh8JM1vSn9nbZsbnvukWZYQ6lHAZSLEHjTmk1ZjU7O6GvZ7abGKxWSUI2VZAL51AFiWY+JgbqWGhKk9BlVElJpGzRlKUE5LU0FMJQoAobSOorneNP24eDLNDZlIi9YhPsR5aaPuVsSlIS05CjFgtoKfHQtLQQbXxMcBDh/r0vlA1Ou9X/AdL+hGoFafDsTVoVVOG3PvRDicJHFU8j9eg+2LtdMTHnTQj3kJGZDyNuHI8a72hXhWhmicXiMNUw83CotfmeTs9oyWw7Bbklom/umJ3kW1jJ5rcHUlSdayeJ8BoYy817M+q+q5lvC8SqUdHqibDbSVm7twY5OCPbxc8h3OPLUcQK4LH8KxOCf8Acjp1W348zosPjKVdey/Iu1mlor4/AxzoY5UDobXU9Nx6EcxUtKtOlLPTdmI0mZWbZMOAmE0SWUAuPeZsqi08YLEtbuyJVA1JjfgbV02Cqf8AJYOrh5W7Rap7X9NO7zM/GVqsK8Kk5Nx21d7DWPtjgGFxi4PVwD8DrWE+GYtO3Zv0Lfb0+pTx/tC2fENcQHPKMFj8hb51NT4NjJ/4W8dBssVTXMyO2fbELEYWA3+/KRp/lUm/+qtbD/xzW9afkvu/sV543/qjS7U2tJgNlGeU/wDEyKCdw+ul6fgHAcErPpYeGKx/Zx9yP/5j938yWU3To3e7Pz+TXcGWdA9lXY5sTKuKmUiCNrrf/EdToBzVTv8Ahzth8Z4iqFN0oP2pfBP69PUtYajneZ7I69tRbT4WT8bxn+GRC1v9ccdUP4tWyYpw5SXyDi9PNQv0GVeiHLlFD3LZT/dMfAfuMfsHkpOqnmSv3RUa9h25DveXf+/v6y9Uo0gxmGDga5WU5lb7pGl/IglSOIJFMnFNCp2F2J7RwRg3YO4BusRz6jeM2ij/ADEVUrY+jRXtyV+i1LNHBV6vuRdur0RqMJ2dZiDiGBX/AJSE5DuPjYgM4092yqQSCGqKpXlPTkWqWFjDV6s0CIAAAAABYAbgBuAqAtHqgAoAq4/D5gCN44c6y+KYR16alBar4omozyvUVvfjpXLSTTsy2rESygmw1PPhTbkjg0rsixbjifQAn8qB9NPkZna88pBWMGNeLH3j5cqmpqC1epcglu9RBHsUt8d9WXWsS5jRbJ2GFU2JRwdHW1x0I3FfwnTyOtFDiFbD1M9N+XJlDHUadeOWaJ8bi5Y1ysoEhZFVwGMZLsFzEb0te+Umx3Bta6eH8hpToSlb20m7dbd5zkuFTjUSveL59CvisPM7GAyRMuQPeWDMTqRayuo0IBvvF/Wsdfyio6F6lNPW3da3mXf+IgqnsyaIYNoSR2tmKA5D3lygcNlssw8Vri13Ui5sWG6oquB4djJRVCfZ1JK+V7a62/0/IdCviqCfaLNFc1uOsNiw5KkFHG9Gte3MEaMOoJ9DpWDjuHV8FPLVW+z5M0cPiqddXgyl2iYKkclrlJofhI6wt/skb0q7/H6mTHwXW6+BDxKGbDyOE+0Lsw2BxTAD6iQlojwsd6eanTyseNd5Vp5JWMehV7SPeZeoic0XYDY/0vHQx28AbO/8Kam/mbL61R4liP6fDTnz2Xi9CWjDPNI1ntj2m+IxUeDhDP3QzMqAkmR+FgOC2/1GsvgNCNKg689M3XovyT4ueaWVcj52P9lUkhEmNvHHvEQPjb+Ij3B8/KjHcehTThh9X15L7/IKOEctZbHYsPAsaqiKFRRZVUWAA3AAVyU5ynJyk7tmkkoqyMDtXbq4zakODjs0OH7x5TvDOEZQPJCQPMnlXRYPCywuElXlpKVkuqV/qU3NVayhukS7TnlhymOWRAWAIzFgLnLoHuBw3Vdw/E8UtM7fjqSy4bhZ7w9NBrhsTKbZsQ4B8JzRwkAndfwDQ1J/z2KXJMrT4Lh37t15lueCYb8U9vwxwj81Jpv/AJFipbJIZHg1Bb3Mvt+I547ySSgkgh3LKd1vBonypn/IYivFqcvTQt08Dh6WsYrz/J0Hsp2SjyRYiZT3m9UNsoH2brbfxsefSr+DwUYxU5r2t/D9+ZWxGKk24xehtK0ikFABQAUAFACjERhmN+dcTinmrTb6svQk4pWIJABuFV2SJt7lWeW2g1NITQjfV7CyXD5jdvhSp22LKfQhQFmyRKXbkBu8zuHrU9GhUrO0FcJTjBXm7DfBYUouVrZrm9jpe9RVYZJuL5aFWpUU3dbHnGYUOCjbm000PoeBG+9NjJxd0Cd4iOfDYlZBIGikEYYaqVd1a3huCVDXAN8tja1lven5KDg4aq9n1Sa+Ntbb+ouWektCBWe0kUmGkMUpYhVaMsM+rhvFYXYsQQTvN7WFx0dY1IVFmjbXVbbNadN/gJZqLUo6MX4g40GJDLAZFNwTE2aw3qzCSxLDRiFA5DdW7iuLRxdF0qsLx6879V9PiVKHC1Sl2kJNPpy8BjtvFCXASyAEELmK7yrRMCy6byGQj0rn8FB0MfTT5Na9U9n5plqv7dGRLtzZcG0cO0b+JCTlYDxI442OqsOKnqDXqH9uvTTi7rk0chFzoz1Vn0ObYX2VxhiuIxLRkXN8q5HUfaRifipAI6ixPNcTxWJwcrKnmT2av6NWNzCulXjpKz6Gh7J7Jg2YcRMizvG2RFmYKVb+HLZgrOyre1rqDexrEx1WtjYwpycU9W431Xjy0V3a9+4u0lGm3JX8TTbP2XNEtw2HWVvFIwhYlnbVizd4C2u7dpYVmV8VSqOzUnFaL2krJbWWWxPCnJK+noXkxpU5ZgEJ91wbo3S5tlbofQmq7oqSzUnfu5r7rvXmkSZ7aS0Od+0H2lKith8E2ZzcPMNyg6ERni34tw4a7t7hfBW2quIWnKP37u71KlfFL3YepR9iOyC5xOI5ARqTxJ8T/kvxq9xqtaMafn9vqNwSs3Jm52xsOSRQuhswJ56bh8qxqdZRdzUUkz7tbBgL0Iyt+h8waKctRUxVsrb3eR5X99Lq3UjSpatDLK62eokWS/QHw4gkFwHvIl9wIclbdLBT61clGUOzqPnZ+j+1mV1JSzwXL7fc7LXSmKFABQAUAFABQAlxV1cj1ri8bSlSryjLx8mX6dpRuRva2tVh6vfQpojMbRoW+FviTU9DB1aztBE0pRhrJlmDYDObzNYfcQ7/ADb+XxrZw3Bkneq/Jfcr1MbbSC8x1BAkSZUUKo1sNP351sNRo03lSSRScpTldu4pauHbu7svIgffTSRbFeEZibahSbn8XL0/OixLJ2Xj8iGNPrCeQNHIfJ+yJcQwEkkre7Gt/hrUy1iormTJaWDBYXvMNPD9pgQ3R5IkZv8Ac16hxE+zr06nS3wk/oitL2nNI5psHt9NLPHDMoTEM6x/SEsp94C0qEFHG/gLcLV1MMNLAqVbDSeXVuO6enLoZNTLX9motep1PA4GAkvYyMjMpeUliGU2a2bRdfugCuWxnEMZWdqs3qk7LRa7bGjQw9GmvYRQ7e7WjgwxEjMokIUsi5mVbrncDoCACdMzLzpeE4apVr5oK+XXuvyXqLiZxjGz5ljs1t5cbhRNEwL2KtpukA4jgCbEdCKixmEeGxGSe2/l+6DqVTPC63LuFyYjDrmGdJIxmDD3gRqGHPfccDUNXNQrvLo4t2ty6D42nBXPzltvY/d4yfDx3ZY5GAPJQd58txNeg0a2ahGpPS6T+Bk9k5TyROs+yifuV7kHQ6gHieJ8+lc7xJupPObKoRhTUUdJkaskiirme284sbetTUtywlZFv2fbLwMgMixgzqxLZmY+TBT4bHfuNjXT4KNKpBXXtR/bmbip1Yy30f7+9xo+1WxziViAFysgJ3A5Do9id2lj6VZxWH7ZR7mn5cytRq9nfvQ8q0QhQAUAFABQAUAQYrCh+hHGqeLwVPEpZtGuZJTqOBXTZa/aJbpuHyqrS4PQh712SvFS/wAVYuogAsAAOQrUjGMVaKsiu227s9U4QjnHhbyNQYqLlQml0fyHQ95CW9cQXypjEvxI01sbaUlyem+4Nm4cIhUbr3HrS3b3ErSzSuRSHLnPSkJFqkZPa0TzWw0RCvLd5GIJCRqRrYbyWIAFxex5VahKFJdrPVLRLq3+7krqZWuo07HQsySA+KT6RMHNre45jUkcB3aJ6edVsRSnXxEY01paPgk1d3fS7ZWjNKLlLe7Ml2u7BrjJcR3BiR4pPq2ysCVYCSzspIbxMwByggAamtxcapUFGnZyjqk0+SbS056W1vqU1hpS12Yhn2rtXARzRYmAzJIDaVdQGsBmzKDcG2oYAnXXfSxoYDFThUozSceXd0s/mtgcqtNNSQ32f7Q8JiZrSo4SeNY2V0zLGwLlgSL5kfMutgRlFxy0+DYZYGM6dSzTd79VyuuXrzKWPz1ss4brl9hzsDs3/Z88kuHJfCTLdox4mQjVWS3vrYkaeLdvo47wiWJoqVFXa+T3GYHiChLLU07yhtXYGLfFFcJjTDhJw0hCkmzXHeCO269w3vDUtyrBwuIoqjevSvUg0tV6X+W3I1ZU5SnaEtHqKNpdnY8NAVS5PeDOzasxN9WNTRxU61S8umncX6NGFJWX5KuzcIwRrXDDxLrYgryp05K6JkzYbF7QSvGLkOLfaGo9RvqhWoRjIZljuiXaGeQcAOn9abC0RdD32Rl+j4lG4MQrcNHIFz0BsfStHB18laPfp6/krYmnmpv1Os10hihQAUAFABQAUAFABQAUAFABQAUAJdo4VkN11X8v6Vy3EOHOi3OHu/I0KFWMtJblbDYcuedUKOGqVpZYK/yJalRQRHs6cyKWIsLkAdBa1+tQ6C1Y5GkUtoq1sqi7MdOXr0oj3k1Nq1zLrH3OJlXP9diISqMdPrEzFVHLRrgfgNWKn9ylF29mEk2u521+GviNrP2rrmrF04cIqTxSPGJBCrqApQ5ikasVYeFhcAkEXsAd1Vc7nKVGpFO2Z9HpdtXXLn8iLLZKUXvYcYPCiMG1yzHM7G12awFzYAbgB0AA4VSq1XUa6LRLov34liMcqKKOJizyG0IcxolyA5DZCXt713BULu0ub30sWdJKMF7VszfRWvp001b35Lvi9/WWxdCxx5FCqtzZQqgbgTw3AAGoL1Kl5N3tvdknsxsrFeWIw3eMEodXjGpF97RjnxK8d4197pOCcflQaoV3eHJ9Px8jK4hw1VE50/e+f5IsRs9ZTHNE+Uhu8Urqjkqy3YcQVY6gg7tdK7DFcNw+KTk1ZtWut7b/AEMbD4yrh3bkuTM12shmCNmha11OePxppvvbxjTmtutc9Lg1ehK69pfvI6ChxahUsn7L7ylsMhkDCxB4jd6VmVk1KxpxldXQ3/8A5OfDBZ4vrIZFVyANUzAGxF9QL7x8quVcLOVGM1rdJ9+pWjio53GWlrlrD4gH+XH0rHaLbGmzthYgzwyd0VQOpZiVFgpDbicx3W3Vq4TA1nKMpKyTT19SlXxMMrinds6FXRmSFABQAUAFABQAUAFABQAUAFABQAUAfLUiSSsgEciBBbhXC1I5JNGim5u4qnlvdxvOi+XOmFuMbeyVdnbLjlk7qRVfN4nVrEZV6HqQPWtDh9J1q6Sdktenl5/IbiqmWmKu0Wy3w+JaCFimHkW/dWDJ4758uYEr4r6Aga7qtcSpUoVs2XXRpq6/BFhYKpS3Y22dsaUJZsVM3msRPxya+ZuetY8lRm83ZpeDdvS/ysEm4Oyb+Ar2ph5cMCLPLH3glVlW7A5w8kbKgHvHMVcCwJs1rXMsacKsrqydnFrysmr9NLq9+nQZmaXXmRbU2zF9VOkmsZJaJlZXdHFmAVgDnGhA4kW43qGhg6qzUpx97mtUmnpquXJ+pJOabUly5DeDaOcKUgxTZrZf+HmW992rKFXzJAojwbFy2irdbqwrxVNbguzpsMWeREWCRrgK1zG7cX0AAdt4FwGO85iR3XCFWw9JUazvbZ/T8nP8Qpxm+1gvFfUt1uGUJNubLvaSJQJCyqwGmcOQuv4gSDflccrZHFsAq9JyivaRp8Mxjo1FBv2WdHwcHdxog3KoX4ACoqcFCCiuWhdlLNJvqfVwyBi4VQx3tYXPrSqEU721EzO1rktOECgAoAKACgAoAKACgAoAKACgAoAKACgAoAVYpbMRwrjsdT7OvKP7rqXKbvG4pxsdw2U2IG+qV9S5Tltck7E7OKK8zElpDYE33Le/Hifyrp+E0rQdTrovL8lbHVLyUVyGO3sCHCvbVDy4G1/hofK9O4th3Vo5o7x+XP7kWFrZJW6laMWFcsixLVkOKPGkJKfQo4mNWlhNtC6gjgbkb6sYVXqxXevmSXapyXczZKLaDdXbJJKyMU8Twq6sjqGVgQykXBB0II4ilAyOJ2fPA2Xu3mjJOR0sWVd4WRWIJI3Zhmva5sTrcpYmytIz6uEd7w9D1Hh5XdFWJx41JZ1KqqqwLXJ1JsLAAG5I3C5C1sRFxshKOFmppy0sbCqRohQAUAFABQAUAFABQAUAFABQAUAFABQAUAFABQBUx+GLi67x86yuJYF4hZ4e8viiajUUXrsKRsqR9/hVlAbn+K36edZ0OFVKk1J+ytL9V1X2LksTCK01aH0UYVQqiwAsBXSQhGEVGOyM6UnJ3Z6Ipwgn2jhsmo92/wAOnlyP7PMcQ4c6UnOmvZfw/BeoVFLR7ivFTaa1kWdy7COtytsEGeVLDwxsWY8NPd+J/I1qcNw7nXT5LX7DMVNQpvqzbV1RjhQAUAFABQAUAFABQAUAFABQAUAFABQAUAFABQAUAFABQAUAFABQAUAFAAaAF+K2NDJ7y+diR+VU58Pw83dxJ44mpFWTLmHgVFCoAqjQAVahBQWWK0IZScndklOECgAoAKACgAoAKACgAoAKAC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2" name="AutoShape 8" descr="data:image/jpeg;base64,/9j/4AAQSkZJRgABAQAAAQABAAD/2wCEAAkGBxQSEhQTExQVFhQXGBoaGBcYFxccGhsbGBwXGhgbGx4aHiggHB0lHBwYITEhJikrLi4uHB8zODMsNygtLisBCgoKDg0OGxAQGywkICQ0LCw1LywsLCwvLC8sLCwsLCwsLCwsLCw0LDQsLCwsLCwsLCwsLCwsLCwsLCwsLCwsLP/AABEIAOUA3AMBEQACEQEDEQH/xAAcAAACAwEBAQEAAAAAAAAAAAAABQMEBgcCAQj/xABEEAACAQIDBQUECAMGBgMBAAABAgMAEQQSIQUxQVFhBhMicYEHMpGhFCNCUmKxwfBy0eEVM0OCkqIkU2NzssIXVNMW/8QAGwEAAQUBAQAAAAAAAAAAAAAAAAECAwQFBgf/xAA3EQACAQIEAwUIAQQCAwEAAAAAAQIDEQQSITEFQVETYXGBkSIyobHB0eHwBhQjQvEVUhYzNLL/2gAMAwEAAhEDEQA/AO40AFABQAUAFABQAUAFABQAUAeJZAouahr14UYOc9h0YuTshRLthgbhRl+dYEuNVXJZYqxdjhItb6jTC4gSKGXca3cNiIYinnj/AKKdSm4SysmqwMCgAoAKACgAoAKACgAoAKACgAoAKACgAoAKACgAoAKACgAoAKACgCltHElRlXeePL+tZHFMe6C7OHvPn0X3LFCmpO72E08sl8wdrjr+m6ufeLrOWZzd/EvRjC1rIsjFNIq5t4+Z51LisbUxEYxly+PeRdlGnJ2IGW/zqkSp2IMFtdcNG7OCUUgNbeATa9uQvWpw3FqhUaltL5iYig6lrbmngmV1DKQVYXBG4g11UZKSutjLaadmE0yoCzEADiaSc4wjmk7IIxcnZCbEdpFHuIWHEk5flY1k1OMU1K0Itr0/fgXI4KVtXYt7J2zHPcLcON6n8xzFXcNjKdfRaPoQVaEqe+wyq2QhQAUAFABQAUAFABQAUAFABQAUAFABQAUAFABQBSxe0VQ5d5rMxnE4UHlj7UvkT08PKavyPke0lsSQR5a1DQ4zTkn2it8RZYeSdkKsdjSWzW8P5VhYuv8A1FZ1Ou378S5SopRtzPAkBNuYqsOcbInj0FKiOWrIojf50g+WgpxMIcTxH7aEepBt86fF2aZY2SfQ9+zPaeaERMTpqt/mP1+NdJw2v7TovxX1KmPo2edHjbm1xPiDGp8EJsbcX+0fIbvjVTi2Ic55Fsvn+/UkwdHLDM92fMRHZaxYu5ZuUoZWinR13/vQ9KtUq0qbU47oZOCnFpnRMPLnRWH2gD8ReuwpzU4Ka2av6mLKOVtMkp40KACgAoAKACgAoAKACgAoAKACgAoAKACgDxO9lJ5CoMTUdOlKa5JjoK8khBKl9eNcQ227s0ou2h4VdehpBzZ6nS6nyNAkHaSFsilkBQhXU3HK459Du9aVaPUsbS12L2AxQkW+4g2YcQeVDVivUhlZ9wjfmaQdUQvdrYgdRTv8SZa0zO9nsS0AxDoAXiklsDxtmFvUVfp1eyrQqfuqsPrU1UjlfOwm9nMxcEsbsWuSTqSdST60vEFaQ7RI3eOGnqKzYbkcWLcUpEiVMnox0UN49ryxKoGXIpvbLqQTcg6+eotWhh+K1KcY00lZFaphITblc0+zscsyB19RyNdDhsRGvDPH/TMyrTdOVmWqsEYUAFABQAUAFABQAUAFABQAUAFABQAUAQYxhkYXF7c6o8QnD+nnFtXt1JKSeZCd2AGtceXkm3oQrINAeelISOPNE9KRir3WI4UFz3o3PGfJIH4N4X8vst6HTyPSlWqsI45o2LeBbU/xGmkdVFDaBtPH606OzJafuCnZMf1uN5CZvnr+tTVXpDwJL+zHwEfs6hyySIPssw+FhVjGu6T8BauxuscNQOtZ6IKexFJCC/lRfQenaIYweE0sdwRf7Hsb24ZT8iLdOJrd4PUfayh1V/T/AGUsdHRM1FdCZoUAFABQAUAFABQAUAFABQAUAFAHiaUKCTUGIrxoU3OQ6MXJ2QlnxcjcSOgrlq3Ea9V3zNLu0NCFKmuRRaS51JDVRbb3LGWy02PckuawOhvu59aQbGOW7RE/I7v386QetdUTRS6WPoeY/mKUjlEr45dzc/zFBJSfIqSWYWOotY+RpVoye1j52enJMiNqyNY9RYWPqKdUVrNcyKutEz5tc/XRedEdmOo+4yhsn+9x4/63/qKkq7Q8Bz92At7BR/X4g8nb5mpcU/ZiLiPdNXNrIOlzVPkRR90ljXeeZpBsnyK+NHhpY7j4lvs6tnS1+N7HhY6tzF7etq2OD/8A0vwfzRUxvueZqq6czAoAKACgAoAKACgAoAKACgAoAKAKO1Ny+dYfG28kF3/QsYfdi9lrnbFpMo4oK27RhQT07oqrOV0cac+H9KLdCbKnqi1JqKaRR0ZWWWxtz3edKSuN9SwTmTqP2aTuI7ZZCuaYJfMbDS3UncABqT0p8YuWxM5JK7KmCxSjGRkf4iFGBBVgyapcMARdb/CpXB9n4Px+KGtqdN25DHbA+si8x+lRR2YUfcZQ2L/fY/8A7v8A6ipK3uw8PqK/dgQ9hYvHij/1T+Qp+Jfu+AmIeiHyi7nyt8aq8hHpEtsOFBAnzKOP5UsdyeGw12An1m/ch053K2PplPxra4HG9SU+it6v8FLGvRIfswGp0FdI2lqzOE+L2+ouIxmPPcP5msnEcXpweWmsz68i7TwUnrLQWTbdm33UeS/zrPfFcQ3yXkWFhKZ7wHavxhJgLE2zjcP4hy61ew3FMztV07/uQ1cG0rxNTWyUAoAKACgAoAKACgAoAr45LoemtZ/E6Dq4d23Wvp+CWlK0hZauSLZRxkX2h60hYpS5FCWS3lSlhI8wYu2h3cOlJKIjieMTx+IoiPRLs+e51+1ofMf0/KkkhtSOl+hUxy5JY5CCVTMCALkZhYMBxta1hrZjTrZ6coJ6u3w5fvQZJOVmuQt25D3rxzKZI+5ZfEPCxzuoOjDUKL+8PtG3GpcJejTlCVnm5b7J9Ovc+QRhnlzWjRc2jO8U0SzMGQsAs1gupIssgGgJ0AYaE6WU2u5QjUi3T36fVfVbrv1sylNwjaXr9z3sNfrMceczfIWqOs9I+BNPaHge+xsVknPOVvkBS13qvBDMS9Uhxhk1JquMqPSxK2ppRi0RSk8T+VHIsLSIzhx6YaJ5ZSRdgqKN7kC4Cg7ySW6WF9LGul4XloYV1J83+PuZ1aEq1RQiLZsbJPZpLKN4QG4XTnYFjv1PpasrGY+piHbaPT7l2lQhS21fUjItVG5JuVZ9xYkBRqSToPM05PkOtYzOI22Ga0ANgfftqf4eX51chScdXuOcbrU6X2V259KjOYASJYOBe2t8rDzsdNbEGunwuIVeF+a3MOvR7KVuQ7qyQBQAUAFABQAUART4hU942qCviaVFXm7D4U5T2RUba6cm+A/nWe+M0E9n6fknWEn3CifaSqTYG3CuerZHNuntyLkaErasgG0o30BseR0qFpj1RlEp4tbaili7k0RXM1j04VIiVE2HxWYW4j42/f6U2UbMLH2N8rfMemv9KS1xbXGGOXMARxFMiyGnpoK9oyqsEjO4Re7YFmNgCNRqetS04ylNKKu7kjmoNSfJmG7We1WBxkgh74ZbMZLqhuLEZfeI+FbOF4PUTzTlbw39f9mXLFpRcYq9zFYf2hY6NSqShQxuxyKSTuuS1yT1rSlw3Dyd3H4kEsVVdtdiPCdv9oRXyYlgCbkZUsSd/wBmnS4dhpbw+Y2WIqS1bNXsD2yTxkDEwpKvFk8DjrbVT5aVRrcEpvWm7eOq+49YmT946j2c7U4bHRs2HkuQPEjCzr5g8OouOtYWJwlXDu0158i3TqRm9BhEwAZ20ABJPIDU1XSu7FmfRGX2DJLjZBiJrBUBWNQCFAuSTa58RvqeNhWli6zyRpLkrEmSNFO27/fQ1WW1ZrdiNO5Vx+JSJDJIwVB8SeQHEnlSwjKbsh8bt2W5kMQZ8c2oMUAPhW+p6tzP5VeWSiurJlFQ33L6bHRRYX9LVH2rY1yGnZ3aAwbOSpZXAvY6jLm4bjvrRwGMjRbzLexSxVB1Urcje4HGpMgeNgynj1G8EHUGuhhOM4qUXdGVKLi7MsU8aFABQAUAQ4ubIpPHhVTG4jsKTkt9kSU4ZpWEE73Nzc871ydScpNyk9TThGysiCSUDfcelRpokjFvYpzhWGh+dGxIroSY5CvUU+NiaLIcLtIroSWXlxHlTpUyVwUl3k0548Dx4dDTURFQylDm9D1p9rqw5K4ziOYAj9ioXoJsRdoe0kOCwxeU3ZTlRBvY8hy0tc8BUuGwtTEVMsfXoVa9RUnnfM4L2j7Sz417yt4AbpGNEXyHE9TrXW4bCU8PG0Fr15syKtaVV3kJqskRNhcI8pyxo7tyVSx+ApspxgryaXiKk3sWcTsXERjM8EygcWjcD4kVHDEUpu0ZJvuaFcJLdFCphpPgsZJC6yROyOpuGU2P76U2cIzjlkroVNp3R2vs72xO0sIMMBlxTEJIBuyDVpByBtYjgTXMYrA/0tTtF7u68ehrYSqqjzS3R0PA4FYo1RRoBWTKTbux0p5ncr7Wx6QJmfUn3UHvMeQ/nwpYU3NklKEpu0RLDsqTEOJsTw9yMblH8+Z41M6qgssPUsZ4wWWI17kKLDToKgzNjL3IjD6U9MGynibAdakiJZsudjcfIuJEQuY3DZhwGVSQ3TUBfUdK2eF1pqp2fJ/Dv+hTxtOOTNzOgVvmUFABQAUAL9qye6vrWDxqrbLDz+hZw8d2K5UrAui7GRQmzDhek0LEbMpPGG1ylTzGlLdomvbTcW4qR133Zeg/SpUkx6jF7CnEx38SHX96f0qaL5MVXi9T1g8euVlchQNbsbAc9Tw/fGiVN3WXUWolbMV32gGGiSMNxIUgEcxmsT5gGpFRa3aXn9rkUaqeyb8i3svaqKCrEqQCbMCpsN5F7XA33F7Uyph5XutfDUkcovuffocb7YbebGYhpP8ADF1jXgFHHzO8/DhXT4PDKhTUefPxOexFd1Z35cvAR1aIDdezvsCcd9dNdMMDYW0aQjeFPBRuJ9B0xuKcWWF9iGs38O9/RFmhh3U1ex27ZezIsMgjgjWNBwUfMneT1OtcZXxFSvLPUldmnCEYqyRZeQDeQPM1Got7Ic2uZke1ns+w2NUsiiGbhIg0P8ajQ+Y1/KtbBcYr4dqM3mj0e68H9NitVw0Zq60Zwfa2zZMNK8Mq5XQ2I/IjmCNQa7ajWhWgpwd0zLlFxdmTdn9sSYPER4iI+JDe3BhuZT0IuKStRjWg4S2YsZOLuj9MTdo4hhosQvi75VMSDexYXt0txPCuLeHkqjg+RrYem6z026lXZOyXkf6RiDmkO4cFHAAcKSpUVssNi1VqxgslPYdsOA+NQFZdWfBhuO7rTkg7UDCvK560tgzy6lafCA/ZX4UqkPUu88bHx8eEkOdQFcgF+K8r3Pu8T8eFbXDMXGEsjW/P5eRXxVKU1mT25G2rozLCgAoA+E21pspKMXJ7IFqJcbNnOug4VyGNxcsTO/JbGhShkWhQkuNxBqlcsqz5FSXE23jTnSW6E0YdCKaa4utj5b/5U5dGhyj1FeJl/Z0+e6pEiXK0Kp313VMkKuhXXYb4hTMhQBC2VSDd2Q2Jvey2IYDQ89NKc8XCjLspXu7Xa5J/PlcgdZ5trpcuv7yPEeMEqBxvsMw8/wBCP1pZU3CWVlzKlZrZ6oU9upxHg5LgEmwW43FiBcdQM2tW+HRcq6K+Pko0H36fvkcjMTWvY252Nq6S62ObJMDhjLJHEvvO6oPNiAPzptSahFyey19BUrux+o9mYFYIo4UFljUKPQb/ADO/1rzWvWlWqSqS3bubkIqMUkSzqxVgpysQQGtex4G3G3KmwcVJOSuhWnbQpR7Cw496JJG4vKodz5swJ9N3ICp5Yys9pNLpHRLyRGqULaq/ie02YiG8X1R5Joh6FPd9QAetJ/UykrVPa8d/J7/NdwvZpax0MZ7Xuy4xGH+lRj62AeKwF3j43/h1YdM3StfgWO7Kr2Evdlt3P8/YrYuldZ1yOG12RmnafYuizQ5pGLNCxjQE3CqbPpy1Y1zPGbwqJLmrs18JWl/TuC6nVQ19BWItRLW1Z5xM8cKF3ZVVdSzGwHxqWFNyeWKuxkpc2xQ+2pZNcPAWU/4sxMa8fdSxkb1VRrvrdwv8fr1Najyr1Zn1eJUoaR1IpTiArPNilRVBJ7mJVAUC5uZC5Nhx08q2Kf8AHsLBXnd+ZRlxOrJ2ikiDCbJDqHmedmbXK00llB3KVVgpNt+m8kDQCr1DheFgv/WvT7kFTHV2/efloev7Lwmfu+5iZ7XIKBiBwLEg2vwvqdbbja1GhQi7RivRELrVWruT9RtsTCIMZGVAUiKVvCAM2sS625Zr1DioxjayLODlKTd3c2VVC+FAEWKBKNbfaquOi5YeaXQfTdpK4mCiuLL92QTRjlSEkZMXzQgbqcWVJsVYlCNxp6JVIWYlWPWpY2JozQunlI0YXX5jyP7FSpdB+VSPBnkRWCSMI3JuBbeR4t4LKTxsRz43p1oSknKKbXP5dz80yrLDRctb+HJlbCe+Ctgd1j7tuR6W+FuNOltqX4+7bkW8ZsZcXPhI5NYwzO6niI1Ph6jMV9CabHEvD0ak472SXm/sZ2OjnyxfX6G87pcuXKMo0y2Frcrbq53PK+a+pHlVrGcxfYbCPiIsSid1LG6v9WAFYqb2ZbW15ixrRp8WxEaUqUnmTTWu68yGWGg5KS0NNWYWAoAp4oyySJhsOVWVwWZ2GYRxqQGfLcZmJIVRzJO5TWxwjhyxc25+6t+99Cria/Zqy3OZdue1owOIeDC4rFzzIbSSSSRGIOLXVYxFY21B1Fjp1rqpcKwbjl7NfX1M9V6id7jDsd2sxO1Q8JeCEqPGVRjIyHQlAzFAeBJBtcaVg43AUMA1VUZS6Xasn32V/At0qs63s3SOSbfwH0fEzw8I5HQeSsQD8LV1GHq9rSjU6pP1RRlHLJo3/sWWR3lRWyxgqzn4gD98qyONZUot76mnw+SVOd+76nYtqbWWBURF7yaS4jiBALWtdmP2UW4u3DTeSAcrBYKpip5Yeb6EGIrxpJymUYcJnbvJmEsqnTTwRm26NTu0PvG7G51A0HdYHhtHCx9lXfNnO4jF1Kz10XQv1olUW7UkUvHGxAQfWyEmwCxkZQTfS8hU9QjVFUeqXmPitG/Ip43a13yuzYaGwImYWMl+CsbrF/nsxvoBvpkql3Z6Icoaaavp+7jLAGBEtE0eXfcMDcneSb3YniSb1LFwWwyWZvUz+2NtFMbE0MgJijubG4u7+62U8o9V5GsLjOJcHDI/3vNvhGHzqbkuh1fA4kSxpIAQHUNY7xcXqWMs0U+o6Ss7E9OECgClicGN4IHO+7+lYmN4VGV6lNpdb7fgnhWezFMrj051zhejFlSVgdxHxFITxTW4uxEdPTJkKcRERuqVMcUWfgwqS3Qcm0U54ALlDbmOB/fOnqXJk0ZqWkitCSj24NrY79NL+dPesSeK0JjtMxHOpAZRILngWRgp/wBeS/ShUFVWR9z9GvpcpY7/ANan0+v5Nrs3ZcUAtGoBPvNvZz952OrE77nnWFXxFSs/bfguS7kuRUhBRWhdquSBQAUAHZwWxuKaxL/R4MvVQ2JNhwvmv8uldr/Hmv6V23zP5Iy8ZftDlHtW2nseXAw/QhH9ILhropDhSCX70nUkm2+5J151ulQyPsqxJTacAG586t1BRj+YB9Ky+MwUsHO/Kz+KJ8O7VEV/aVb+08Vb74+OVb/O9ScK/wDjp+A2v/7GO/ZhiDGshGoaRF7tffc2NlHS5F/5XqLiNGVacKcVq7l/BTjSo1Ks9l++p2XA4PKWd7NM9s7cNPdReSLuA46k6kmuiwOChhKShHzfU5TE4iVebkz5spyyFjxklt5d44X/AGhas09rkU9H6fIlxmLWMAtcljZVAuzHko4njyAuSQBellNREUW9iphdnlpGmm1Y5csd7qmS+Xh4muWN9wJ05lip3eaQ5y0yoZVKMKzbOhJuYoieeRb/AJU3JHoLml1MHi8UJMVOwtlD5FtoAsQC/wDnnPkRXI8YqKday2Wh1vCaWTDpvnqdl7OX+iwZr37tTr1GnyrRw6kqUVLeyKdVpzbXUZVMRnwmklJRV3sAqxmKL6DQfnXL4/iLr+xHSPz/AB3F2lSUdXuL5UNZLZai0UsREDvANJexYhLoKsThvusy+v6GpYy6k6l1QrxDSr91x8D+/SpVkY9KLKEm0E3OGXzFx8R+dSqD5B2b5EOJdcpIYW55hanRTvawnu76FeKRZUy5luNxBBp7i4SvYt0mvejqeMQgaMBGJe1muN/p06606Ess7taBUgp3UlZM2OClOMOFh7xohIXExjNmvCvijRhqt2IOYa5Rpa96j4ZgKcsXNVFdJXV+aezf7uc/iZyhHLzMbH2rx2Akz43DyDASSskTsSXQAkL4mJZ9FJ8Wp1IPCtDHcDo1Y5qKyy+D+xXpYqUXaWqOkYbELIiujBkYBlYbiDqCK46cJQk4yVmjTjJSV0S0wUhYtHKk8a5nS6stwM8bWzKCdMwIVhfiLaXJrX4Rj1hatp+7Lfu6MrYmjnjdbo4/7QewGbE99s9llTEMXEA8MsZPv5la2VA19Wy2uB59nUxVGEO0lJZet/kZipybypajf2d9gJ8HiBiMQsZIUhVElyhYWJNlIY2uNG4mub4pxajiKTpUm/Tf4/Qu0MPKMs0jaY7snhJkkR4UJlLM0hUF8zG+bNvBv6cN1ZFPiWIpzjJSdlbTlZcrFiVCDTVjK+yrs8scYlYeNS46B7lSR1VABf8AGeVej4KlnqOs9rJLw3b/AHoc/j8S1Sjh11bfjsjoYrVZkivAYkrDEiDNIY1bLewUEXzOeAvfqbG3G0MZWiktx8l7T6HwbLkV+9Wa8pADZ0DIRe9lUENGOgbkTmOtL2ck731DOmrNaE4xE496FW6pKNfR1W3xpc01uhLR6/ABjZP/AK0v+qD/APSlzy/6/IMq6r4/Yi21tTuMO8pGVgLIrWPjbRfdJ0ubnoDTK9ZUqbm+RJQoutVVOPMz3YnZkU2IijdhkC7jqZCmoUm/EeIk3vYjjXG4aKrV/wC54+J2OIvSpWgu7wOzAVvmMFAFbHg5NPXyrN4qpvDvL1V/Alo2zCthXJtlxEMsgG8j40g+MXyRSnccxSWLMExbiHFPSJ0hdM1SIcKsa/AAEkhVHAsxCqD0uRVvD0nVqKC5iVq3Y0pVHyVxz2Y2XEsSyZEZ3uc5Rc1rm2tr7he3C+gFd7hcPCnBKKOHxeJq1qjc39vIZYnZkMmjxRtyui6HmDa4PUVPKnCSs0V4VJwd4tp9wqxnZVD4oZHja1rHxoRyIbxW8mrOr8Iw9ReyreH2NXDcdxVHSTzLo/uZCfCYnAYiPENm+rfPGxcdwGIykMwAIzpePM4uLrvsaorC1MNK7irdV+6dbLS5oTxdHFxzRk8y/wAX9Gt/nY+e2vamIxcMcsbFsCHGeMoBJBiAtsk3EaMSOBzHf4asRkpK62ZVehL7JNt5Nnzd6fBDIAmoF+8tZASbDxnjp4q5TjeE7TFQybyWvlz9PkaGFqWg78ja9n9tJic+WaCQra6xZjkvfezHx/xAAaGsbF4WVC14SV+cra+S28Lss0qmfmhxVImKKYzDrIyiSISuRmXOudiAFFxe50AFWHSrygpOLyrudlzI1KCe+pequSFDbm01w0LSsyrqFUuQq5nIVcxO4XNyeABNWsFhZYmtGkue/cuZFWqKEGyv2Xw6R4ZFjZXW7HOpuGuzG9xxIsa9bw6UaaSONxEr1GS7U2ksWVMyh33ZuA3FrDVuijUnoCQ6pUUdOYyEL6kOBk7tcsUEzDi75UzGwF2zkN/tsBYCwsKbB2Vopiy1d20T97iD/hQjzmb9IqdefRCWh1fp+QGLkDZWjQta+VJQWtzs6rp160Z5XtYTKuT+AHayqLyq8I5yAZRbiXUsgHmwo7VLfQXI37uv76mH7Z7ZGIBSO7cEtewB95z+JgLAcFv961c1xDG9tVyx9yPxf2R03C8A6MO0mvafwR92AHjRTcqy2IbS4I3GsWpNqeaJrOCasztuycUZYY5CAC6KxA3XI1tXTUp54KfVXMCccsnHoW6kGnwm1JKSirvYBdi8TfRdBz0vXNYziTm7UlZdbastU6dtZaihsOBc2uTxNY76svqo3oU546RE8ZFGTD3p6kSqRUn2co1I/SnqbF7RlCaJQ8Vh/ix/+QI+YFa3B9cXC/f8jP4o3/Sz/eY72QwXvIeMbkgfgkJdD5asvmhruKel4nHT1tLqesdtRY2yBXklIv3cYu1jexa5Couh1YgG2l6gxeOoYWOarJIkoYapWdoI9RR41hm+jRottM0rE+oWO3wY1j1P5D7OenQnJdbW/PwL8eFa2lNIjZ8SN8ULrxAkYN5AMmU+rCqlL+W0JaVINej+xJPgs0rxkKjhUBYjve6yZJYLsjRoftALrJGNfCSwAvk4qZcRSVai6/DJq+7S1vbuez8lcKNaVOap4peD/PMvw7DwYwwwqxx/R5Bolz4/tZgb5idAc176CuKli8S63btvMufTla23kbqp08uTkxdgv7O2U5gS0Jk+sN87aDwi7G+Ub7AniasVFjcfDtX7SjpyXwCnCNN2in8WM/7dikW0F8QToBGCU4jxSWyKN9yT5AnSq6wVWDvV9i3XfyW7YOqnpHUn2RsxYYljypcEscqgLmZizZRwFzp0AqPE4iVWo5XfTV62Str9R1OmoxsyfH46OCNpZXVEXezGw/qelR0qM6s1CCu2OlNRV2cL7Z9o5dr4pIMOrGINliS2rNxkYDdp8APOu24fgqfD6DnUavu307v3d+RlVqrrSsjs2A2CkMMUaEq8caoJVsGOUWu3BhvNmBFcxT4viaVeVanK123bl6frLlTB06kFGaKXZ3aMLTzwEAYuLSUk3aRdCHVjqUNx4dyk23WJ9H4di6eJpKqlZs5jF0J0ZZW7o0NaBUKKzNN/dnLH/wAzi/8A276Bfx8eH3qju57bDrKO+59Z4sOMoFmbUKoLO558WPVjoOJFLeMNAtKWp5GGaUgzABAQViBvqNQZCPeI0OUeEH72hCZXLWXoF0tvX7fvoK9sbLw+YlGSOffkUFs38UaXbX7ygHne1qz8bgKFful1X2L+D4hXoaLWPR/R8irsfZ0mIfugndSWuRIct1GhZLgM6+QuLrmC3rnJcJrxnZ2t1/B0MOJUZxut+h1fZ+FEUSRg3CKFv5CtunBQiorloZspZpNvmWKeNKO0Jdy/GsDjGId1RXi/oWKMeZSNYTLB4IprFuL8bIo3kUlnyLVJSeyIsOoIzUmw+badiLEQ5qVMcnYQbckjjQkkZkKuFB8R7tle2nPLb1rR4fUdPEQnyT/BFiqTq0ZRXNDPaIysmJTxZBZwLktCdTlA3sps43/aA96vQp8po4mOqyv9Z57HMvcJPo7TEyu33mYmwJ4hRlQDkoFeZcUxUpcQlOavleie2m33fU67C0VGgox0NA+0ZCffI8rCq8+LYybv2jXhZIlWGprkVnck3O81RqTlOTlLdkySirIq43BiQDUq66pILZlPTmOanQ8asYPG1cJVVSm/Lk+5kVehCtBxmjFbWxfcByxZZIScixkjJJKDZluDmgkAZrG+RlZeWXqq1KljILF0UkpWzxfd9b/coYKnV7dYSV7/AOL7ufotTB4md5Hd3Zmc/aY3O4cdwF/QW4WqSMYpRhFWXRfv5O0hThhKVWpTWyaXfZXv6vw0WyR12ftHgcJGqNiIVVFACqwY2Gmipc/KuWWCxeIm5ZHd9dPi7HM9tTitzJbb9r0CXGGiaVvvP4E+HvH5VqYb+O1Ja1pW7lq/t8yCeNX+KMMRtHbcoNiyg/wwx3+V/ix61t3wfDafJfGT+v0Kv9ys+p1fsb2Rg2cQo8eIkQlpSOClcyqPsi7Dz47q5fiHEKuMi3tBNaeN7N+nkXqNGNN95rKyC0fnrtP2kK7WlxeGb3XUKRuYIqoQeatlPmDXovC6c6GGpxe6Xzd/qYeJy1JS6M63h9utjYIpIcPK8Trd7NGlyNDGC7g5c2YFgNQtvtVu9pKolZGK6apyab1/dSyNo4gsEkgkiJUsFiMDmwIU+MvwuugQb6XNLZqw3LG10/W/2+pN/aMcCsRBib7zaF3diOba38yacpRjyYmVy5r1Il2pFJbvZxH/ANIM0dv4mYKzHyyjod9NU1L3n5C5JLZX+I3wQjC2iyZfwZbf7d9TRy/4kbvzPWIw6uAGG4gqRoysNzKRqrDmKJQUlZhGTi7oZ7J28VZYcSfEzZY5rWVyfdV7aJJw5NwsTlGdVouD7jVoYhVNOZpKhLAuxsDFrgXBrm+JYOtOu5wjdO32LVKcVGzPIwbcviarw4ViZf428X9hXViQ4vBEDU7+X86jxeAlh4pylq+S+/4JKVZN6IojAIOFUGix28meXFhYCkFTu7soT4ct7x0+6pt8TvNOTtsWIyS2F0uFA4ADoN9PUmSZmHZ2fKpw596HRb/ai/w2HO3uHqvUX9B4VjFiaCu9VozjOI4Z0Kz00eqBU+iE5V/4ZiWIA/uWYkswHGNiSTxUkn3T4cPj/A3VviKC9rmuvh3/ADLnDeIZf7dR6cmN0cEAgggi4I1BB3EVwjTTszok7nqkAKAMH7U8PcYeTLqC6ltb6gEL1GjHpbqa3eDVHapC+mjt9fkXOGxj/Vxb3tK3jp9LmCTDGUiJAS0ngA5l9P1J6AdK21NR9t7R19DZx+WnhambndeLlt8fhqbP/wCHcJf++xFvOO/xyVk/+R1/+kfj9zjf6KPUcbL9m2z4bHujKRxlbN/tFl+VVK3G8XU0zZfBf7ZJHC0495q4YlRQqqFUbgAAB5AVlSlKTvJ3ZYSS2KcfjxLHhEgQfxSEOw9FEf8AqqeXsUEucnfyWi+LfoRrWfgcz7f+0Qjv8NhycxYxs+4KgFmy6++zZvFuCgW1Jt0nDODpKFWr427+V+5Ll13KVfENtqJyeulKR+gPZ9s1sGiYdyfrIVmsT7shJEq9AAYtBxzc6ZwfiCxMqsVtF6eH6mVeJUMmSXU0e1EIyTKCTESSBvZCLSL1NrMBxKitmotpLkZsenUuo4IBBBBFwRuIO4inp3Vxp9JoshBOmz4RKY3ijJILxsVGa1/Gobf4SQfJl5VCoRzWa8CXNK10y5Hs8L7jyr0zlh8JM1vSn9nbZsbnvukWZYQ6lHAZSLEHjTmk1ZjU7O6GvZ7abGKxWSUI2VZAL51AFiWY+JgbqWGhKk9BlVElJpGzRlKUE5LU0FMJQoAobSOorneNP24eDLNDZlIi9YhPsR5aaPuVsSlIS05CjFgtoKfHQtLQQbXxMcBDh/r0vlA1Ou9X/AdL+hGoFafDsTVoVVOG3PvRDicJHFU8j9eg+2LtdMTHnTQj3kJGZDyNuHI8a72hXhWhmicXiMNUw83CotfmeTs9oyWw7Bbklom/umJ3kW1jJ5rcHUlSdayeJ8BoYy817M+q+q5lvC8SqUdHqibDbSVm7twY5OCPbxc8h3OPLUcQK4LH8KxOCf8Acjp1W348zosPjKVdey/Iu1mlor4/AxzoY5UDobXU9Nx6EcxUtKtOlLPTdmI0mZWbZMOAmE0SWUAuPeZsqi08YLEtbuyJVA1JjfgbV02Cqf8AJYOrh5W7Rap7X9NO7zM/GVqsK8Kk5Nx21d7DWPtjgGFxi4PVwD8DrWE+GYtO3Zv0Lfb0+pTx/tC2fENcQHPKMFj8hb51NT4NjJ/4W8dBssVTXMyO2fbELEYWA3+/KRp/lUm/+qtbD/xzW9afkvu/sV543/qjS7U2tJgNlGeU/wDEyKCdw+ul6fgHAcErPpYeGKx/Zx9yP/5j938yWU3To3e7Pz+TXcGWdA9lXY5sTKuKmUiCNrrf/EdToBzVTv8Ahzth8Z4iqFN0oP2pfBP69PUtYajneZ7I69tRbT4WT8bxn+GRC1v9ccdUP4tWyYpw5SXyDi9PNQv0GVeiHLlFD3LZT/dMfAfuMfsHkpOqnmSv3RUa9h25DveXf+/v6y9Uo0gxmGDga5WU5lb7pGl/IglSOIJFMnFNCp2F2J7RwRg3YO4BusRz6jeM2ij/ADEVUrY+jRXtyV+i1LNHBV6vuRdur0RqMJ2dZiDiGBX/AJSE5DuPjYgM4092yqQSCGqKpXlPTkWqWFjDV6s0CIAAAAABYAbgBuAqAtHqgAoAq4/D5gCN44c6y+KYR16alBar4omozyvUVvfjpXLSTTsy2rESygmw1PPhTbkjg0rsixbjifQAn8qB9NPkZna88pBWMGNeLH3j5cqmpqC1epcglu9RBHsUt8d9WXWsS5jRbJ2GFU2JRwdHW1x0I3FfwnTyOtFDiFbD1M9N+XJlDHUadeOWaJ8bi5Y1ysoEhZFVwGMZLsFzEb0te+Umx3Bta6eH8hpToSlb20m7dbd5zkuFTjUSveL59CvisPM7GAyRMuQPeWDMTqRayuo0IBvvF/Wsdfyio6F6lNPW3da3mXf+IgqnsyaIYNoSR2tmKA5D3lygcNlssw8Vri13Ui5sWG6oquB4djJRVCfZ1JK+V7a62/0/IdCviqCfaLNFc1uOsNiw5KkFHG9Gte3MEaMOoJ9DpWDjuHV8FPLVW+z5M0cPiqddXgyl2iYKkclrlJofhI6wt/skb0q7/H6mTHwXW6+BDxKGbDyOE+0Lsw2BxTAD6iQlojwsd6eanTyseNd5Vp5JWMehV7SPeZeoic0XYDY/0vHQx28AbO/8Kam/mbL61R4liP6fDTnz2Xi9CWjDPNI1ntj2m+IxUeDhDP3QzMqAkmR+FgOC2/1GsvgNCNKg689M3XovyT4ueaWVcj52P9lUkhEmNvHHvEQPjb+Ij3B8/KjHcehTThh9X15L7/IKOEctZbHYsPAsaqiKFRRZVUWAA3AAVyU5ynJyk7tmkkoqyMDtXbq4zakODjs0OH7x5TvDOEZQPJCQPMnlXRYPCywuElXlpKVkuqV/qU3NVayhukS7TnlhymOWRAWAIzFgLnLoHuBw3Vdw/E8UtM7fjqSy4bhZ7w9NBrhsTKbZsQ4B8JzRwkAndfwDQ1J/z2KXJMrT4Lh37t15lueCYb8U9vwxwj81Jpv/AJFipbJIZHg1Bb3Mvt+I547ySSgkgh3LKd1vBonypn/IYivFqcvTQt08Dh6WsYrz/J0Hsp2SjyRYiZT3m9UNsoH2brbfxsefSr+DwUYxU5r2t/D9+ZWxGKk24xehtK0ikFABQAUAFACjERhmN+dcTinmrTb6svQk4pWIJABuFV2SJt7lWeW2g1NITQjfV7CyXD5jdvhSp22LKfQhQFmyRKXbkBu8zuHrU9GhUrO0FcJTjBXm7DfBYUouVrZrm9jpe9RVYZJuL5aFWpUU3dbHnGYUOCjbm000PoeBG+9NjJxd0Cd4iOfDYlZBIGikEYYaqVd1a3huCVDXAN8tja1lven5KDg4aq9n1Sa+Ntbb+ouWektCBWe0kUmGkMUpYhVaMsM+rhvFYXYsQQTvN7WFx0dY1IVFmjbXVbbNadN/gJZqLUo6MX4g40GJDLAZFNwTE2aw3qzCSxLDRiFA5DdW7iuLRxdF0qsLx6879V9PiVKHC1Sl2kJNPpy8BjtvFCXASyAEELmK7yrRMCy6byGQj0rn8FB0MfTT5Na9U9n5plqv7dGRLtzZcG0cO0b+JCTlYDxI442OqsOKnqDXqH9uvTTi7rk0chFzoz1Vn0ObYX2VxhiuIxLRkXN8q5HUfaRifipAI6ixPNcTxWJwcrKnmT2av6NWNzCulXjpKz6Gh7J7Jg2YcRMizvG2RFmYKVb+HLZgrOyre1rqDexrEx1WtjYwpycU9W431Xjy0V3a9+4u0lGm3JX8TTbP2XNEtw2HWVvFIwhYlnbVizd4C2u7dpYVmV8VSqOzUnFaL2krJbWWWxPCnJK+noXkxpU5ZgEJ91wbo3S5tlbofQmq7oqSzUnfu5r7rvXmkSZ7aS0Od+0H2lKith8E2ZzcPMNyg6ERni34tw4a7t7hfBW2quIWnKP37u71KlfFL3YepR9iOyC5xOI5ARqTxJ8T/kvxq9xqtaMafn9vqNwSs3Jm52xsOSRQuhswJ56bh8qxqdZRdzUUkz7tbBgL0Iyt+h8waKctRUxVsrb3eR5X99Lq3UjSpatDLK62eokWS/QHw4gkFwHvIl9wIclbdLBT61clGUOzqPnZ+j+1mV1JSzwXL7fc7LXSmKFABQAUAFABQAlxV1cj1ri8bSlSryjLx8mX6dpRuRva2tVh6vfQpojMbRoW+FviTU9DB1aztBE0pRhrJlmDYDObzNYfcQ7/ADb+XxrZw3Bkneq/Jfcr1MbbSC8x1BAkSZUUKo1sNP351sNRo03lSSRScpTldu4pauHbu7svIgffTSRbFeEZibahSbn8XL0/OixLJ2Xj8iGNPrCeQNHIfJ+yJcQwEkkre7Gt/hrUy1iormTJaWDBYXvMNPD9pgQ3R5IkZv8Ac16hxE+zr06nS3wk/oitL2nNI5psHt9NLPHDMoTEM6x/SEsp94C0qEFHG/gLcLV1MMNLAqVbDSeXVuO6enLoZNTLX9motep1PA4GAkvYyMjMpeUliGU2a2bRdfugCuWxnEMZWdqs3qk7LRa7bGjQw9GmvYRQ7e7WjgwxEjMokIUsi5mVbrncDoCACdMzLzpeE4apVr5oK+XXuvyXqLiZxjGz5ljs1t5cbhRNEwL2KtpukA4jgCbEdCKixmEeGxGSe2/l+6DqVTPC63LuFyYjDrmGdJIxmDD3gRqGHPfccDUNXNQrvLo4t2ty6D42nBXPzltvY/d4yfDx3ZY5GAPJQd58txNeg0a2ahGpPS6T+Bk9k5TyROs+yifuV7kHQ6gHieJ8+lc7xJupPObKoRhTUUdJkaskiirme284sbetTUtywlZFv2fbLwMgMixgzqxLZmY+TBT4bHfuNjXT4KNKpBXXtR/bmbip1Yy30f7+9xo+1WxziViAFysgJ3A5Do9id2lj6VZxWH7ZR7mn5cytRq9nfvQ8q0QhQAUAFABQAUAQYrCh+hHGqeLwVPEpZtGuZJTqOBXTZa/aJbpuHyqrS4PQh712SvFS/wAVYuogAsAAOQrUjGMVaKsiu227s9U4QjnHhbyNQYqLlQml0fyHQ95CW9cQXypjEvxI01sbaUlyem+4Nm4cIhUbr3HrS3b3ErSzSuRSHLnPSkJFqkZPa0TzWw0RCvLd5GIJCRqRrYbyWIAFxex5VahKFJdrPVLRLq3+7krqZWuo07HQsySA+KT6RMHNre45jUkcB3aJ6edVsRSnXxEY01paPgk1d3fS7ZWjNKLlLe7Ml2u7BrjJcR3BiR4pPq2ysCVYCSzspIbxMwByggAamtxcapUFGnZyjqk0+SbS056W1vqU1hpS12Yhn2rtXARzRYmAzJIDaVdQGsBmzKDcG2oYAnXXfSxoYDFThUozSceXd0s/mtgcqtNNSQ32f7Q8JiZrSo4SeNY2V0zLGwLlgSL5kfMutgRlFxy0+DYZYGM6dSzTd79VyuuXrzKWPz1ss4brl9hzsDs3/Z88kuHJfCTLdox4mQjVWS3vrYkaeLdvo47wiWJoqVFXa+T3GYHiChLLU07yhtXYGLfFFcJjTDhJw0hCkmzXHeCO269w3vDUtyrBwuIoqjevSvUg0tV6X+W3I1ZU5SnaEtHqKNpdnY8NAVS5PeDOzasxN9WNTRxU61S8umncX6NGFJWX5KuzcIwRrXDDxLrYgryp05K6JkzYbF7QSvGLkOLfaGo9RvqhWoRjIZljuiXaGeQcAOn9abC0RdD32Rl+j4lG4MQrcNHIFz0BsfStHB18laPfp6/krYmnmpv1Os10hihQAUAFABQAUAFABQAUAFABQAUAJdo4VkN11X8v6Vy3EOHOi3OHu/I0KFWMtJblbDYcuedUKOGqVpZYK/yJalRQRHs6cyKWIsLkAdBa1+tQ6C1Y5GkUtoq1sqi7MdOXr0oj3k1Nq1zLrH3OJlXP9diISqMdPrEzFVHLRrgfgNWKn9ylF29mEk2u521+GviNrP2rrmrF04cIqTxSPGJBCrqApQ5ikasVYeFhcAkEXsAd1Vc7nKVGpFO2Z9HpdtXXLn8iLLZKUXvYcYPCiMG1yzHM7G12awFzYAbgB0AA4VSq1XUa6LRLov34liMcqKKOJizyG0IcxolyA5DZCXt713BULu0ub30sWdJKMF7VszfRWvp001b35Lvi9/WWxdCxx5FCqtzZQqgbgTw3AAGoL1Kl5N3tvdknsxsrFeWIw3eMEodXjGpF97RjnxK8d4197pOCcflQaoV3eHJ9Px8jK4hw1VE50/e+f5IsRs9ZTHNE+Uhu8Urqjkqy3YcQVY6gg7tdK7DFcNw+KTk1ZtWut7b/AEMbD4yrh3bkuTM12shmCNmha11OePxppvvbxjTmtutc9Lg1ehK69pfvI6ChxahUsn7L7ylsMhkDCxB4jd6VmVk1KxpxldXQ3/8A5OfDBZ4vrIZFVyANUzAGxF9QL7x8quVcLOVGM1rdJ9+pWjio53GWlrlrD4gH+XH0rHaLbGmzthYgzwyd0VQOpZiVFgpDbicx3W3Vq4TA1nKMpKyTT19SlXxMMrinds6FXRmSFABQAUAFABQAUAFABQAUAFABQAUAfLUiSSsgEciBBbhXC1I5JNGim5u4qnlvdxvOi+XOmFuMbeyVdnbLjlk7qRVfN4nVrEZV6HqQPWtDh9J1q6Sdktenl5/IbiqmWmKu0Wy3w+JaCFimHkW/dWDJ4758uYEr4r6Aga7qtcSpUoVs2XXRpq6/BFhYKpS3Y22dsaUJZsVM3msRPxya+ZuetY8lRm83ZpeDdvS/ysEm4Oyb+Ar2ph5cMCLPLH3glVlW7A5w8kbKgHvHMVcCwJs1rXMsacKsrqydnFrysmr9NLq9+nQZmaXXmRbU2zF9VOkmsZJaJlZXdHFmAVgDnGhA4kW43qGhg6qzUpx97mtUmnpquXJ+pJOabUly5DeDaOcKUgxTZrZf+HmW992rKFXzJAojwbFy2irdbqwrxVNbguzpsMWeREWCRrgK1zG7cX0AAdt4FwGO85iR3XCFWw9JUazvbZ/T8nP8Qpxm+1gvFfUt1uGUJNubLvaSJQJCyqwGmcOQuv4gSDflccrZHFsAq9JyivaRp8Mxjo1FBv2WdHwcHdxog3KoX4ACoqcFCCiuWhdlLNJvqfVwyBi4VQx3tYXPrSqEU721EzO1rktOECgAoAKACgAoAKACgAoAKACgAoAKACgAoAVYpbMRwrjsdT7OvKP7rqXKbvG4pxsdw2U2IG+qV9S5Tltck7E7OKK8zElpDYE33Le/Hifyrp+E0rQdTrovL8lbHVLyUVyGO3sCHCvbVDy4G1/hofK9O4th3Vo5o7x+XP7kWFrZJW6laMWFcsixLVkOKPGkJKfQo4mNWlhNtC6gjgbkb6sYVXqxXevmSXapyXczZKLaDdXbJJKyMU8Twq6sjqGVgQykXBB0II4ilAyOJ2fPA2Xu3mjJOR0sWVd4WRWIJI3Zhmva5sTrcpYmytIz6uEd7w9D1Hh5XdFWJx41JZ1KqqqwLXJ1JsLAAG5I3C5C1sRFxshKOFmppy0sbCqRohQAUAFABQAUAFABQAUAFABQAUAFABQAUAFABQBUx+GLi67x86yuJYF4hZ4e8viiajUUXrsKRsqR9/hVlAbn+K36edZ0OFVKk1J+ytL9V1X2LksTCK01aH0UYVQqiwAsBXSQhGEVGOyM6UnJ3Z6Ipwgn2jhsmo92/wAOnlyP7PMcQ4c6UnOmvZfw/BeoVFLR7ivFTaa1kWdy7COtytsEGeVLDwxsWY8NPd+J/I1qcNw7nXT5LX7DMVNQpvqzbV1RjhQAUAFABQAUAFABQAUAFABQAUAFABQAUAFABQAUAFABQAUAFABQAUAFAAaAF+K2NDJ7y+diR+VU58Pw83dxJ44mpFWTLmHgVFCoAqjQAVahBQWWK0IZScndklOECgAoAKACgAoAKACgAoAKAC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4" name="Picture 10" descr="http://img1.liveinternet.ru/images/attach/c/1/61/785/61785103_42003278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93096"/>
            <a:ext cx="298782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uslan\Desktop\настя\Новая папка\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52565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990099"/>
              </a:solidFill>
              <a:latin typeface="Comic Sans MS" pitchFamily="66" charset="0"/>
            </a:endParaRPr>
          </a:p>
          <a:p>
            <a:r>
              <a:rPr lang="en-US" sz="2800" dirty="0" smtClean="0">
                <a:solidFill>
                  <a:srgbClr val="990099"/>
                </a:solidFill>
                <a:latin typeface="Comic Sans MS" pitchFamily="66" charset="0"/>
              </a:rPr>
              <a:t>Ι</a:t>
            </a:r>
            <a:r>
              <a:rPr lang="el-GR" sz="2800" dirty="0" smtClean="0">
                <a:solidFill>
                  <a:srgbClr val="990099"/>
                </a:solidFill>
                <a:latin typeface="Comic Sans MS" pitchFamily="66" charset="0"/>
              </a:rPr>
              <a:t>Ι</a:t>
            </a:r>
            <a:r>
              <a:rPr lang="en-US" sz="2800" dirty="0" smtClean="0">
                <a:solidFill>
                  <a:srgbClr val="990099"/>
                </a:solidFill>
                <a:latin typeface="Comic Sans MS" pitchFamily="66" charset="0"/>
              </a:rPr>
              <a:t>Ι</a:t>
            </a:r>
            <a:r>
              <a:rPr lang="ru-RU" sz="2800" dirty="0" smtClean="0">
                <a:solidFill>
                  <a:srgbClr val="990099"/>
                </a:solidFill>
                <a:latin typeface="Comic Sans MS" pitchFamily="66" charset="0"/>
              </a:rPr>
              <a:t>. Заключительный</a:t>
            </a:r>
          </a:p>
          <a:p>
            <a:r>
              <a:rPr lang="ru-RU" dirty="0" smtClean="0"/>
              <a:t>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участка;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сбор лекарственных растений.</a:t>
            </a:r>
            <a:endParaRPr lang="ru-RU" dirty="0"/>
          </a:p>
        </p:txBody>
      </p:sp>
      <p:pic>
        <p:nvPicPr>
          <p:cNvPr id="3" name="Picture 4" descr="роза и пчё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8640"/>
            <a:ext cx="3457575" cy="3714751"/>
          </a:xfrm>
          <a:prstGeom prst="rect">
            <a:avLst/>
          </a:prstGeom>
          <a:noFill/>
        </p:spPr>
      </p:pic>
      <p:pic>
        <p:nvPicPr>
          <p:cNvPr id="4" name="Picture 2" descr="http://www.nou-pchelka.ru/images/stories/tz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5648325" cy="346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400" y="1052736"/>
            <a:ext cx="5400600" cy="2880320"/>
          </a:xfrm>
        </p:spPr>
        <p:txBody>
          <a:bodyPr/>
          <a:lstStyle/>
          <a:p>
            <a:r>
              <a:rPr lang="ru-RU" dirty="0" smtClean="0">
                <a:solidFill>
                  <a:srgbClr val="990099"/>
                </a:solidFill>
                <a:latin typeface="Comic Sans MS" pitchFamily="66" charset="0"/>
              </a:rPr>
              <a:t>Спасибо</a:t>
            </a:r>
            <a:br>
              <a:rPr lang="ru-RU" dirty="0" smtClean="0">
                <a:solidFill>
                  <a:srgbClr val="990099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990099"/>
                </a:solidFill>
                <a:latin typeface="Comic Sans MS" pitchFamily="66" charset="0"/>
              </a:rPr>
              <a:t> за внимание !</a:t>
            </a:r>
            <a:endParaRPr lang="ru-RU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1028" name="Picture 4" descr="http://img-fotki.yandex.ru/get/3711/36014149.15f/0_7ab36_f924fc4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4762500" cy="4371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022264"/>
            <a:ext cx="88582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Руководители проекта: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Татьяна Сергеевна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Воспитатели, родители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реализации проекта: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01.09.2013г. по 30.05.2014г.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 flipV="1">
            <a:off x="1500166" y="3714752"/>
            <a:ext cx="2571768" cy="57150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10000"/>
              </a:avLst>
            </a:prstTxWarp>
          </a:bodyPr>
          <a:lstStyle/>
          <a:p>
            <a:pPr algn="ctr" rtl="0"/>
            <a:endParaRPr lang="ru-RU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B2A1C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357166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Этапы осуществления деятельности по проекту: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57200" y="122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64641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-разработка проекта благоустройства участка группы «Пчелки» на тему «В гостях у сказки»;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обсудить с родителями дизайн по облагораживанию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клумбы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привлечь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родителей к оформлению участка(покраска, изготовление медведя, изготовление пчелки, изготовление сенсорной доски для веранды,);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приобретение семян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осадка рассады цветов.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53893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990099"/>
                </a:solidFill>
                <a:latin typeface="Comic Sans MS" pitchFamily="66" charset="0"/>
              </a:rPr>
              <a:t>Ι</a:t>
            </a:r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.Подготовительный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786190"/>
            <a:ext cx="621510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 smtClean="0">
                <a:solidFill>
                  <a:srgbClr val="990099"/>
                </a:solidFill>
                <a:latin typeface="Comic Sans MS" pitchFamily="66" charset="0"/>
              </a:rPr>
              <a:t>ΙΙ</a:t>
            </a:r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.Основной</a:t>
            </a:r>
          </a:p>
          <a:p>
            <a:r>
              <a:rPr lang="ru-RU" dirty="0" smtClean="0"/>
              <a:t> -</a:t>
            </a:r>
            <a:r>
              <a:rPr lang="ru-RU" sz="2000" b="1" dirty="0" smtClean="0"/>
              <a:t>установка медведя, пчелы, сенсорной доски;</a:t>
            </a:r>
          </a:p>
          <a:p>
            <a:r>
              <a:rPr lang="ru-RU" sz="2000" dirty="0" smtClean="0"/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перекапывание клумб с привлечением родителей;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покраска клумб, забора и малых форм;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высадка рассады цветов на клумбы;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 сооружение необходимых конструкций на участке.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milodljavas.ucoz.ru/_fr/0/6934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149080"/>
            <a:ext cx="2627784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500098" y="246223"/>
            <a:ext cx="664373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Цветник здоровья</a:t>
            </a:r>
          </a:p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520" y="1448490"/>
            <a:ext cx="507380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собое внимание,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  хотели бы уделить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озеленению  территории(посадка цветов, трав..).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Нам важно подобрать такие растения, которые не только украшали бы наш участок, но и  были полезными для детского организма.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расслабляющая и успокаивающая (мята перечная);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противовирусные ( ромашка, мелиса лекарственная 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-чабрец (при различных ушибах и травмах);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-подорожник(для заживления ран).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изучение лекарственных растений, их свойств и уход за ними – прекрасная познавательная практика для детей.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3286124"/>
            <a:ext cx="3000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 июнь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621508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август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0648"/>
            <a:ext cx="3659837" cy="282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6" name="AutoShape 14" descr="data:image/jpeg;base64,/9j/4AAQSkZJRgABAQAAAQABAAD/2wCEAAkGBhQSERUUEhIWFBUWFx8WFxgYGBgYGBcVGh0cFxscGBwaHCYfGhsjGxgYIS8gIykpLiwtHCAxNzIqNSgrLCkBCQoKDgwOGg8PGjQkHyQtLC8sLCwtLCw0LCwvLCwsLCwsLCwsLCwsKiwsKiwpLCwsLCksLCwsLywsLCwsNCwsLP/AABEIAKIBNgMBIgACEQEDEQH/xAAbAAEAAgMBAQAAAAAAAAAAAAAABQYDBAcCAf/EAEIQAAIBAwMCBQIDBAgEBQUAAAECEQMSIQAEMQVBBhMiUWEycUKBkRQjUqEVM0NicrHB8AckgtEWc5Ki4TREU7Lx/8QAGQEBAAMBAQAAAAAAAAAAAAAAAAECAwQF/8QALBEAAgICAgECBAUFAAAAAAAAAAECERIhAzFBE1EigZHwBGFxocEFMlKx0f/aAAwDAQACEQMRAD8A7hpppoBpppoBpppoBpppoBpppoBpppoBpppoBpppoBpppoBpprBuN4ifWyrPuY1DaStkpN9GfTXwMDwdfZ1JA0000A0000A0000A01F1N6w3qUvwNQdz/jV6YWPyLalNANNNNANNNNANNNNANNNNANNNNANNNNANNNNANNNNANNNNANNNNANNNNANeDWW4LcLiCQJyQIBMewJH6jXvVb69ufK321qcLa9Nvs5T/Jgp+wOoboFk0nWNK4MgEEqYI5gwDB/Ig/mNUDqfjPcft7UKBX0uFAZJpFYyzuDdIKuMQAQRkg6hyotGOTo6HpqE/p9kg1aa2lgoam9+SQouVlU/UY9Nx1MUqwYAgyDwRqxDVdnpmA51zrxpRXcV1+tQAKZKsVBLH0Bo9vUx4wV98b3ivxmtGs9FoZRYrUwGvYVOSrKZ4YRjkd5xl63U29FGdVNUKQxWLqYIVaUk8vAGcnuTxrLOLTtdfkbQVNGr0VSVtoUicIWtKKtjSFYZVkZSrfTKmDgFvTc+n0GRLXa8gnJ5icA+8CBPfVD/4b+Ilr7rdgUyoa11NsIYJBAPvLTGYnXRZ1eLtWZSe6Ps6TqveIvGFPaOqupe6MKRdJNqgA4JJ9yB86rXi7xnWak9OhYrdyjmo6p+K42CnTMcSxn76hTTtLwW9OVJvydEWoDwQfsdetc/8A+F9YuapK22hFIKlWLGTkQOM5HM6u276ilP62j8ieI9h86rHkuOUtCcMZYrZ43/VqdEoKjWh2tUkGLomCe3HJ1n3O8Smhd2CqOScATjJ7apnX92m5pUajLMBw6yQLZWlUPyCjMw/6ffWDc+JqjAI9tWmKYpbhYian01IY4UkzaGw3EjnUuaXZndFk3BH7fRPfymA/MzH/ALZ/LUier0b/AC/NS+YtuF08gR7x21Rug70vvdstxYJThZ5wtaQwOQRNsHPoE6XK9ME11pkgvUvI8uKhuioCRgscEENIEEao+SiMkXytvQsFsSQo7yWIAGPk6zq065r1TxFXpojK61RRZnm41FDeWy0w7qPVTDOCZh4GPM+rXRdtWvUMBEgH9c60i7JM2mmmrgaaaaAaaaaAaaaaAaaaaAaaaaAaa+E68NuFDBSRcZgdzHMfbQGTXy7WDcbxVgEiScDuY5gd9VjxN1qojM9J/StNlK4Kl2lUMcyKlowYgtPaMZ80YOn2WUWyz7zfpSQ1KjQi8mCfjsJ1kpV1ZQymQwBB9wcg65H1vxGwWrSlmBpKkTgMrBpHsQJ1u9C8buHQ3X0aW3VLFIzUCU2Yz/daV+M6pDnUlZ6Ev6fJRVdvfyrR1KdCdVbofi3zQLiCxBLBR9JBj/T+et3qHW1RJmGPAM8DkmOAPfWvqxps8+UJRli/0Mu98T0UBZXFUK0VBTZWdOZJWZMRkDPxjUN4k6nRreSQ96EkgrkFSlRDBHcGBHI1B9S61Q3TlSgFRQAWDoSs92UKSV7wfbjUTvtu1J0iwT+JAQr8CCDgEYx2g+51Sc/BlNtaLb0vq7t+0lFmo9KnUUC0E1bPLfLECVsXmBjUR+2U2dwRYosF0kxSQF0IPLMahZZAI5JPExfT+oEiKSFjVNhUYLCohcwe0XgknGDPvrR2nQtxLX1Qz0gyIsEhyCD9R5DW1YAi2xCZDaiM5y6NINuEnHvwW/ZdVpCmxDg1mgFbCApMywYyODzI9tQvWvGe5VxS26sBTIKuBKkxLeZjIAdSR8+8ahun+ZUqQqWgJaxjF0Ay2Ly3PbENMQYsW53tHbUkVvXZUDORxUWoGPoJMMJKj7D41WOU9z0I5epc3ao013J3AqV9yF807dixXAATy2VAcnj1nOL/AJGpHYeIEqUlXzVFY1VRsgSoYEWDhVZYAUe5GSDqmb7qdWohlSlN1ZCFgEqzAycyQCoGABEYI19To9RdspD2XjzrAPUoSfLk49RtJg4BjmDrTN38KOhOWVOLS/NfQuyblaDUDcgq+Y9NUDKCwvawZI5g054N/OARZaPiW87mD6aNS0EL+BUFxEc/vFqL/wBPHE8T6hvDVvbcOzMygo7ZtYFibD2BLCV+D99SXh3xI9BlLN5lNoSupmXpucwRkMGNwP8Ai99Wz2csuZZK0XHf7OlX3l1ZJqqgJMmAQ0qoIMTTBmYyXPtAh+o9WKV/KMMEIuUc3mec5NtjLPZwTJyIvp3idkerVqgEW2hKbBVy0WByMJcSS3JJkkSdTnVdxQrUVQ+VVdyKpKD0hRlmpn6itoZfMmGnBzAXaeJ0w5FNaZP+HOptF9FQSRBDFlAI5kwZIMiB78jOqx4v3O5qVTWp7gEAeW5QFQppmTYsm4DzM5mYGYx96Fv18lUuZKbUi00yRc8QysYLLDAgMOPcSNStPZ1F213kFaaU1qRKz6Ca9WApP1elVX2UzGNHU1jLZdzTnfn3M3R9x5YFOqINNhmPSaRajbBiDIVh9l08JdTpMlS9CrbhlEcj95T8zPwPp1k3G6RlhSryadriCroxQrHuCWwR/CdVvYVYWg54HkVGB9wp5+xH66w5HUlRyctKdI3Nhuwm8270zA9FNiwyZJpGZJzzB9gPtrZ6JvVspOE/eMw8oE4LWeWgIMGAr1Kh+FPtqG3W2I3tSkxiKwMiO9Zmx2HpYRz21mDCi5Kv/VApTZv46h8qnjtBA/JjqknWl7mClv5k7s+tVRUvYMaf1KGFP95RJK3EqiimWKtaHJVhAkEg6vPR3peUvkEeXwoyLcn0wfpg4txHHbUH4QohqlR7fT5aInGKQuVV+1iq0f3tTHT+i0aVRqlFbLhDKpIQ+xs+kEARIHGuiFdo3JTTTTWwGmmmgGmmmgGmmmgGmmmgGvh191G+It+1Habiqgl6dF3Ue7KpYfzGgSvRAeO/E7UqTJtqwWurJdgEqjXe4IyVA989pB1U/FPjVam5o1KUgUki+eWrIrEQOAqd/f7agt9WqV6j1WEsSPMIAjCr2OMwG1FVtyhZliMgW5JBFOyJzIkRzrkfI5PR6q4+LipN7XfzSpP5pl62/iCf2es7XhKZVlmSpUsJ+7Arn76ib/ONOjRlFY2E4yTTNQggGLTV9R99Qe03LCQWtDfu3AgiAFac/rP21K09s6KGVyAKVXcAEC4fs9RaRUnsCjg+89+2uXl0+9+P1I/GNShDk4/H+u1o097u1NOmxV6dwBF0epDgERJHPBg6i36harY9LKqkkfiAB9PtIEH3Eam9ttv2upRpMLKaSjNgkB2JQKCIGQq5/i1W9/SdqYYsASVKjIHHYfhgHj41biSWvvvRhy/juTlio929fTokvDfWzQ3Cti1iUgzHqEgMRxET+WrzX6wdx5tlwpvQUglSFDBgsFoglrm+1nydctpVIVTkG43c5Pb84Gpqp1yrRVfKgUbmaoswCsEUxnt9u8dtW5E2/hLL8LyKHq1qnJ/Vfw7JPpu9Zh+5RfLpX3XNOaksVj5ek+TxcOdSlLptXc07qJ/eSGAKnywjqHVrsWm1gDAJkcRBFJ6X1lkobinIipVBmcr9cwO8yIz2+dWjw14gqJQqlCCXKiSzC0IqoRkclRE9sHOtYxk5O+jhuMkl5MXTN5W2VVFemtSoG8sqpJYN6VBEDmyIMZDA6nNy9Wnt2qqaLWLaWFQmDcCSZUC4MAeZBmBODhott61W/wAsqAwpEkm5FsYhmckkM1aoYYkklQe2ILrO+NQE10Q1TCqRSUOylWgtMhlIIYEAROIBI1unijb+1YryeOjeLaiEEoj2uanFvqioD8QfNbt7ax9S6w9VMoIb2P05kQB3kTOMydR/n0mFopFYEF/SzCCM+kKWMFpH2516q7VadNWLu102lAtoAjkt3IgwOIOsZNmqfFJJckWn+Xl+5sjbsaYqPUNoYpmC1qxkgGZkmJPsdb/SepFatOKZNIi0QHLlQHCmOLrnqMQBk+0Zjv2iaXk0le8sMiBeTIIaOIxGYxrXFMhsmMeooSCBEESCCMCDB986RlTNYcXLy3lN62k96M2+2zkeVSDVPUUNO0ytQgKIU5DTbMY9I+dYv6JqvTRxSsTEkEZECoDE8WkGfaT21O9HCXpugIepuLAFYW0mf0IxDTMAO3qySSfYanq/V6NGlTDTFoFMxHmeTImAJtZAi+ZAXOOdaqKe2cTikqkU/a9Kq+WNwaY8si1MwRlELgWzaWYwfZWPGTvVekbitSceUVqI7ZRrVqwbWGImc4JjjGdWPdV0WgKIR7RKmmV9a0FpVBQBtJAEuhB+8xaQIzbVSzm6rVZ2N4sby0CgAMzklgqhUDED6ix4zqrjCLM2oRUYvx0Vfa1ilULDMygwmAQCVLeljBH9zF1wB51fNr1utV2zpQQIETy5eitGHIi1UWsxnI5VRmZOorfdGpCrIc/vKf7RIPBV7C6kksIuDRJOMHGtrbP5O3anUmVLSFEXliPMIIEl1S8jvEfGrR+HRpxcS4nV6NDZ7512z1HphWQqIEAF/wCuVoGODmf4jrxS3BJjEOBaQJgS1RT9rSs/c6xb2vUFMipEVD5gWAIDAAERkntGoHYVA4W4GFU4MkCT844Gubjh/j1ZhOTnNsnt9uv+beceq4n7KriftJ/TX3a7mneDVYLTSoXM4F4BVB3mIY/e3UE+3es7LT9cyCouc+pQn4ZMADvjj21YOn+FN0UIbAMiHheTLECC05OYHOtHx62yI8T0W7oXiHzZp0aooBiWqVHpm5jGbLhaAqqB6gQABJJlRbumdRoGFp1lqMRINwYsByQRgiT+HAkca57T6Suzp+Y5FSqbrclUCgSZiGeJiCeWA9PIi38d7h2uLpURM+U6KFleSh/rFeODeYnWqnFdGsqj2dpWoDwZ161yg+JEY3UatSgiqST5jVCzMYX+sLgFQGJHJlZMY1LeGPHNSoVNR1qIz+WSFgBi1ilDJkXWiG7NMiIOmRWzoOmo/wDp/bh/LNamtTixnUNP2J1vg6sSfdNNNANNNNANNNafUuoCko9JZmNqKDBJ557ADJPYe5gaA8dQ6qKZCBC7kTAKi1eLmLEACfzOYBgxTPE3W6iOorYo16b0nCF3tLAqCZUd2HqgCAee+51Gr5HmVtxXt8xh6Uhc2hVRWaWgQTi3NxxJGubdc3bNbdUNQu37wossQB74DAA/3R9uNUldEqTjtKzQ6dvavmZ9IsYkZIcoCvAI/U+3zrwLWmsoVTfYVGFIsHb3JBP3OsddHFVnWKSMQFQcohx7QOMwT9X21i6o1NFQIQfQCYMAFpYSPcAj8jnXNjujJT+Obmryv6+5kBlixZgCCcGCDdaT+ShMfJ173HUK9SleWtWiIAAi41yDUVjPBGSPkAa9HYq5pqrllKksIYMhtkqSRwTH6a2ulEKaocAvcVpggwDBQuWItUW2CecGOYMtUrojadnxuuKqFaZIYQ97RJYWNBAiSKgMDiI1o1qTKxIAAUwoHGBOeeARJnmffWkiGy4DIy09gcYE5HEnHJ7a3tvu28tREqLlW0eoySfUZyMH/edQuOl8Jrw8mMs6uuv4MaoTz6Yg8ZEwAR88/wC8a3npJUSojVCqwqyAD6yTjJ9lJn9dR9RKgLVKgIUd54Ikg+5APtrMlBnC3i1QxcGfUwaIHuIj7+rUek20z1If1GS43xtd9/V2vo60Q9fby1SlRUstygd5PEz7kmI766D4U8KFEmqhNRWYOtSRTpshIN0R5pxdghYP1a1PBfSyaymlSSqaVQ1mplws2kBexllLBgDA9IyJB1s+KajJQ2qgQK1IVKtUEjzXIWQ8cyxDEnJJHyNdNVo857k5VVm4viKlRFSmb2LM5K0ilKhbJAKlRfLIFLETJnPbVRA8+oX820R5tVySwphj6UEwGMC0RiF/LWKiwQ+pLieM4g89jk51grAuTkqCwNo4kCFn3ED+fGdROOiVCUmsXsxhSTg4+rPpNvvH2IwJ1vVtwClriQAQjySQY/y+fjQ0DVNOnIAkXMsXhQCYCk+o45GMHHbW1uOmw700JChisEyHhlETyJUFvvjtrBtMOSSw5by7TX7ES1O2ir+tWglSQbXJwIYGBH+51I9c6IdpaGcsjLMqolRcq+oFlBywjOT7a8b/ANK1qAWVpuCDLEgtBYECbjfdknuQeNeP2l3Uk1GYFFBuliFQsyjni4yf8I9oJft90acEuaVyg/q10bJ2SVXp/syPTBqU9tfWialWoKjTCH0BfLmLj9Y41tb3pT1EVRtP2h66XJXvrlyij1KyGoFpNTGCrMEB4GbR86V1MGmLQFNCqlcgZViqk+a0j6oQgi76Z41pVeuvYbWqKGBBBf8AisLGFMZgGIzaPc61TSOafLfwy7J3p3VH3BQ1KVztTVVYoqXNTAIBerjIIeEEkP2jMZ1R2V2plgpgYKEKcC4QTIHBiTjjjUjtetCN5SQVHDVkr7dlDAhhCEdigKIRPtdPOYLqrKXE+lGSVI/iDMxng8NPbvxnUSSM+fFslh1TzElgxZFsKq2bfUTABBZWvJ/TmNWHbbevVe4M9tQBvQE9bBQLmIE5CgcgHVFSkAQyrUNpk2lWBUj8Jw/cGCDx8Tq89DSpQePPYioCbSoBpmLrvYyfqEAEkYGZKN9kwTa2zU3fgg1YqLURTUEwylzjGcraQJBEmCOOdZz4Jo06KndbmoakzcOJ4whDGBIwSf8ATTaeJHZ6gVlb1H1EetoiGtBCj7WwYnM6iOp9WqRUDuWIOC2e08/ecYjVlGXyNpSUVZ83m9kWs9yL9IhEBjAJVFVZgAnGCWiOBobLxBVUW0qjU6U+hAQZGeCykqCOFEfz1BbcvVao7VCqqJNsTB/hnE47+41IVtp5LWEyPwH+LHf2PE6rj5ZlG7smN91GsEuq1DUSCAzBQULxg2ABlkKOAR86qe13wRc59QJ+Rz/nqwVd2HRqbjAQzEyQBnv7DUd0/YUmqKlRSQcFyzAscTwRAzwOw76tSJksjKeoioKaQoimsxw8en1c57/kNetnUZaqimz0w7AzPZfWMe4KCD21i8UdB8hqVRHZ6VSVBIAKtFwVuBlQxBgRBn3P3p+5im7NljTqIgGIb92bj8BS38++polG3XCAWgSG5+QeZ9zPvrq3gvxcG2dPzy5KgoaljsCEYpczAEcAXNOMz31xTp+2apUChiLhLR2Uc/8Ab89XL+hRt6aVUim2CGWQ6zLYbntlf89TElHa0aQCODr7qj+FvEFRaSPVpOlBgbn9Hlo6sULKFZmSm0T6gFXOY4u4OtAfdNNNANVfqe4qneEU7AEpL6mUsQXZiQAImfLTN2LeMgi0E6p9HZmoprs1QNVHmABohTJpiMgFUKqe0ye+oYKh413t1QLWyUkKUWPUYLGGbA4HJ4/PUJt6RbIWR7kRHPyZ5+NdAp9Dp7mgr1lDPUQMzZBvKjIgwD9taQ2C7YgVKFN04LBBcvsWUAiPdl+9oEkZeqjVRoo9ejf6SQZwYjHvmffXza+GS5X0O6qZUKC4mScwD3z+Wumno+3qqDTpUWU+yoRB9jGvFGnUok+WbknNNyfT/wCW2bf8JkcRbqr5V7E4FQrdOqIRfSZATYCSoW48CScE55jOOYnaPhyvGaRE4EvT49zDHH+41b36nt2XLgHgr9RBBtIIS7gggz7ar9Xq3kVAu3QtSxIaFpRH9mp9aEYwIXnHfU5yfgOiJ2fhE0SbwKSn+0VXrr3+ogApA/ihc4Jzrf2/gSi6A/tBtIENRVACvxN4P3A03/iyqCop0luY2qA13qgnk2gYHc6h0669Oo5qBxMGoLhTJ7XKiwrcwSHYniTAGo+J6uiucYlgoeGKe3Hronc0x/aJUa8HMl6U8cZQsSThANKlTpciorqroCAVBqckSGQhgc49QBGcg6ifEO2NN6fnICGuJpz5rgCId1gi1Tjk5b4nUXSqq9dV21Hz2IYWAAqGwQwDYWMzETIzxqud9O/06KS5KdUXRerKAlZKP72iZhEtFaiwOEZgIJENY3DqoJg3GI3XTjuKNMsGakrlkWj/AFlNGAAUGoqioE7qADAA9TJ6ok7ayFaotEqASteslIt5knALGFzNoGP0n30veslzbcO6iSz0xCMRMgrVaXgBcqJzAJjWqkrorkzU3nh1g3/LVTVUyADIZTElXU4VoPBAnOBGq3vtnVSfNp1KTcAstogCBmI47/5at1DxPUeor7ijSdCLColWVWKksrXQSbQY/TvqW2vVdq6M+33RUgN+7aoCZUExbUJaYBj4zq/ZaPJ7HPNi4po1TlyDYO4yYIHPImfjGsv9IfvWIcLi8RBmooDAieZKoW/iz866N0/wuvloHo0HgBsrawJgkElWvJPJNvHGtTqvhqlTW79mQJeAxCl1CkyxIALD2BUDMSQs6zwZTG3tnPk6uUqVHU3KRaCeSQCZJ+WJJnJnW9u+nqtFjTk2cF8kKouZiPwl2OFEQFnHez9U6VsQAGqUaasIEV1WSvIALnIlZESMa3OldKo+VPlXQTaUkg05JRgtM4lYmQCTJjUYpMlRS6KX06gRTJggYdlP4xwfkSAZJ9/mde6uxRqgZKZ8n05iELFWMY5JsBI7RBi4aulbYqASm2djBPdSYzADsLifaNeTtqm524uby0cKwxLIJuEYW0g+4MajEy9JeGUWhTdMyQQSs5ynpCtHtIOpLpu285XSpTaqL59CG6QoGHkIjAiMn3ke8odzRAf0XxTsFOAP3UE3SMKtt2GM4A1tbLfJt7dsGVLPkvBI8yCxCkGDMlT+uoTV2SoJSs0vDXh0i6ozEUSAVDECoCC03m0QAPxKRP2Anb3tiq60gWZvxMbiYkwpMsVJA5Me063dt0q4BaVF+Z8x77RzJBf7/hEZ1C1Nu7et6jKhMrYQpKz6WZiJk4MDga1i0zWqNPp7UWpKpAKiGJ4cH+NW5n9dQPVS7M4NQE9j+FlEgEgYB7zjnVgo9KsE0yWAxYQLoMZVh7cxB1Adc2ppuxwUYnKm61xgqxH0n4Pv8HU7KRfZH7XqcK6RGA0cSAAI+YKzjsdZTujXIlj9JMThY5OZ7D/LWrvCCt2A0wMf7+da+x3VjTGCMgdwcHSiyJqqDSuCmVYR2ke4xjsdZade0of0n54/nOtEV1KyYjAP6f8A919klAYIWQs/zP8AqdVLkz4i6v5m3p00ViiPLMATBCkLMCBhmPwLfcgRgreksIE4CjgLEED35B+SI1riv2mAZwODOMjv31hpVYqKDgSTngcj/T9dCl+ET/RKgpKz1FJUkSV+qz4BjBz3n4xqYfrlXcmQqhA2B29onBcwTOQPkarZcsViSOFGRJ4+359v11MUa/lp5Yg2Cws0KqmfUQTznj7alFy6dI3dbaUXgpUpUxc1MjOVuIUwAhKwYaZngTOrZ0LeNSPlVaZRGb9yQ16AECKZaAwYG6AyxEKGJGuadM3QqFaT1opElqstJcY9AxLu8W2rOO30g3yr1RHUU1R1Z6iMoNGogLh1qSSygA4JyQcH7auirey4jTXxdNSAyyCD31UdnuKoWxaoApFqQBQM0JgebLZJW1vTEhgZzq36h+r9KJbzaImoIDLMCog7TwGGYJ+3BwBW+qeJKe08sVKbARAK2wAuIyZ4Ix8d9QnW/HqtA26Fj/E6wD7AC6eYz/LUt1SzeUalJaLHJAd4Xy6qkqbeSWUgj04PE51RKnQ6m3ZlqSBMqZkMB3HzxI7TrP0o3ZeM29G5surbj1VBW8ok5CKsSMyQytJM5OM/lGLqfiupUXy/M8yRzAUn2m0DH/f89a9TYGqxVWEWXfSWLAkg2iRxGTPce+sR6r5NRMLUKEMGDMguUgi4RIIiCA2Z51V4rSRlLlp0TlDZ5VaVN1Wy+tSVnLo34QLTcJJMle1vvnQ2+4DsKdVyVQGWVit5kRlWn05B9zGtoeKG3G5R2K3YAVXtAWc02qIochyOCxEx6SJnKKe3pV66vthVRGZVpFgVVpk3B8OJkgGOZg4tyTli7KOS8P6la3wg2ly8i5cm4ZhSRMKWhiD/ALMj4e6mlJa71GpI1sK9RHqbg3qUCoQ4KKLQSTwP5Y/EXTmLGulIJTqt+7RGtBBBtIUEYtWSYHI1AUmkp6bVJkwRMHk+qf1M60xT2S01K7Jzd9Wohaa7eiaTIBeSRDwMALMMoOQCMcQONSHT+u1Hqf8A1PlEta9RjbT9PpXABzLQCYEyQQYGsnTOkEbR6tafJYsHdEV3Nsi1iT9KsrLNoExHOojb+IDtqyvRp0mIZh5YQAEGJkrAkWgXQGi4TBOo3YWnvySFfqVhdRVBoKCWqrCmrAhmL3HEiLhBJU9tZ9xs7NoqmtUUi6+n5FUvaZMEsQWUAwWPOeTqKpb+tvd1Tel5e3qOxa4AOikS7VLXVlEAmJxdEEEgjXfxFXetPntuAo8umzIoLIPcYPM5JnPOY1XF92VpU2YN5Wu8sXVC5yck4/uhcRJbtOcjnW3t+lUSqs61GjLhg6iPwhcC5iwCgD3/AF0x0xqregKXZmNkkFIjt2wcfeZM6u3hnpteFqlkmlKTUUuGcxkQyH0JKXdy7fMXTpWX44ts2+hdIplB5NQrVtuenTJplBxikcMB/Fbkz2Ma8Ua9TcUHZXepTRjeoVErt5bDJDEJ5dym4QCYg+2t7e06gUtURKqrmVFjI3YrcxE85DA441Bvsq9Kom5pQhiCtesVdlPa5maSP4X4n3iJhb2az1o2KoptFemWqU6gVwS7EspFxwVLI0mYOB3jGvPTtiL2rU0hnYHzQyglYFwa0kgzJtkgk5iBrD1Hfs1RH/ZAkgXJ5fqmZlXUlCc+5B9xOsW03lDcufLo1aVUKUZg7oVRfe1hkkxgzGPYatjLpMpejDud3uzUKtVKkyyrFtyKwXnLIZZSO5BGfbT6X0Zq1VlqsfLRQ7IGZ7pJj0vgmQTxzqQbpiMqKliKjSReAz1Zi5nYu7kAckZgAwOcP7C4rM1OvLWNSURSZjxdhX4kLJBHBxqvNGT42ovfuEa2zp0wysoAp1CAqSGvpwA02mDAWcExkd9au43So4h7HNpJViGvX0SjAzMLbMgyD76mdp0dlR/2kgWjBWcPyQO/afm4e2oupskKiCEqXyP3d7knlQo5wBz2GvOU1k1f399nO27Lj0Xxaz00Rv6y1bmPBYysRiGJU41H1emV1qHyqfmLcZC2EpMkqwmCM4AkgEC2BOqt1BX8y2nFJWRVbE/QsHtlpYqZ9hPM6m9p4kegoSizNTVbnSwlqS3EAUyoEK0mJmIxAB11qfTXk6VNPTPXW6ldKJjarSu9HmFVBBaB6VznOCQPiSNRvQ97Tp0Kz+maaemmYtJGI+c9vjV36BsU3VH/AJgB2Mh6Mny5GOOaggjLznMKRqv+IfAKUiXo3VFOWpFixURz7uBzDEkfOtlO+yXBPoo77BSyCAS3fHf/AE5J17670OithpC1muJt4KgCP1J/z1mFMCpTcPKN+LtMEDI9+J061UNym7AFuDMA8/6fkNadGe06I5Oj3q1sXDt7xHH89RlZmX0T6Q3HsYIH5xP89S+13oRyF9XMQTk9p76jqlAls5JaM9m+fc/fUF235MqQYP8AufbW1sPDr1WLiESYk8k9zbz+ZjvrJV6IaZIqXC05EQQRyR7r3x2IOvtepChTa6qZEqsgRHPBGZ/11S/YqqJLqfh1aaQKxMcAhYz2xxP56eGetUaDfvqQacFgLmjkEA+qPtj89aR2ggwYnsuP/jWHbbYmooVSzEwoTLFvYAcnvGmRNnSKm+p7hLKQNRXEABWWmBxlyAi4M8/bVm6btHu29F2DtTRXrODIZ0GI9/XDHj8OM4h+h9FSnQompRpislMKSVVnRckJfEkKDHOfz1cPD/TbL6lgpmoQQoAFqAQJA/Ecse+Y7DW9UQtksvGmvumoLDQ6aaArfVOiVEqNWoLereqpSkAloi6mSYkjlTg4IIM3V3qhG6U0lGI9RYZp/ZSARV5iYtMEzwejaiesdAFY3o3l1QLQ0SCMwHWRcoJnBBGYIkzNlWvJQN94Wx6SXtyAxgg/DKBn/c6q9HpVNNzc6lPR5ieYzAMTcGPqPqtAOPfv310Lrm13NKiTaBj1VAwKU5MFv4yFmZtAAEmIzlp9HpimEgN6QLjEkLgccR2AwNUlBS0tFXdbOS7/AKW7VAtK11qQMYQMFEiTIIEMYyYGdaq743/vWMkBZLNBAx6zPqAHY9se+ug+J+h+UtN6LMTfatMMLmJBwkqZMAzPAk9tQfUujUqVWk1Si8lje7eq5sW4T0RdOIBJA+xylFxso4eUa/mIlG16rtW4ppEBaciGuYQEOCFW321G0tqo/qjUMGM23FOVCgErMZ+ScxiM/V6Xmbl3QlOFMqZYwJNrQRgAZ9p76jW3RpmQP3imQ9wk+0D7QCONEnVjGTpl66rSp0aSeT5jywLX00CNAB9SAeaxkLcSTiZMahOtb6tujRur0vQ5CmlSVDDzPDksFlscRkyROtZ/FdWm6+TuKofFzFVGBkKEtkjMxPYST20f6ZrvUw7LI7kFmAgZNpzEai3f5F3Lz0Z9ttaNEv5tNnMtCtTLXBT9QFto7G4nE60NqGLsVIBBwhkk+ygAXcQP+2tgdXqXGak3C1vSASs94OY57YnUtSHkU2YVIaZygYExAK5BEYwSZ/XU03tFaysmuhbINTWlTYmpULNVcj1KFhX/AMMEBADwTPYjUw22agAKb1KYL/ie6nc0yahqhwqyZNluYjnWHofhN/IvqMwrVDf9bIVBAgOFa28d+RJ5POs3mblAFV2qg8iqtIiMg+pbBxOST+es3K5UdcVjE816RelDv5rKwaoiqpp2Q4D00zKyFYZYiDmc6hX6VY9NKdYVCLWU08hvqHqVXDCCp+kmZIg6VuisAxLpSQkkMaj0csSki42emAJ/wnuNRm/fylDVEr07ptqwQr91USrgAZiIP3wdbuJlbTLJ0pGpVHJtA4ClRT9VQ4i8XGJAA4z27ZN9XWmFVFUF/wCt8tZCMc3en6mCkXBTcJxGq5tuoLWpqgapUWnNQL5IlXN0gPwVknFvYe0axVqVUVAPJqgm6DcDBXsWJAkREH37gzqyT8siW2Szbai1R71MFRLoXZ1ng2soKhwq+4JmSZJ182GxCsr1DV9BW03sABcCFVYiDABXAzMSZ1GUd2gqFdyz7dzwwMiRBHqEgduQQYz2Gtzom+o1KtQ+duDYTDsCQ0kgsthJkwM2ryANMERk+jP17q9QF0KDC3KF+oqSGBqAgGmbcAcmOBxqBKmtDFrQcXFvUtT8IIGQLiJzORiM6kt/sN2a9Somwq2MIJLi9qZEAlfMaGuE+mPkSTEHcWyqm1jY1NhL3LAPsJi30x2951xz46k2l8zKUa3RKbaklSpLMSbWq2mMEgUyT3AAqNx3HOM+KFVUtcPhkza3AkEXfPP6nWHZ7ZDSpu7M6tIdeIF/loR8qJkGZk+w16qUUDx9FMYxkD5kkY788a55JXRRpGfpW8RK4eUT1ed9UQAoQLdGS3cAY7Tib90vaUKq+Y1UVwT9J9NJGESAhEkgiZqXETiJgc622yKuHUFqSYRogMy4uE9gCRPeTrelGptVcep3VFS9lA7At2Dj1FoEiLZMCb+oo1S+/Y3hPH4Sc8XeGadS6tQKK39pJVabRjJOJiPv7jM8+3HRwJDemGtKxBX0qxicjJjjMjXVPCVXbsqB3u3NNFv8y6Q0RdSVsBTn1JPtJjTr3TtrVqNcj1KhFrLTdk5Fv7xgQqm1u5uiIBga64yrs2avo5h07cK9VEC2hQWGB6owB9hJP3Gt/rnQ1e10YAlVm2CJMx+cR+mpbqHgarTP7RRRQlMG6kHeqwXvYzICx72kfYnGoLdbotTtoG9mYRHKwDM+3OZ41fLLoylFp0T2+3abnb0qsBnmyqB+EqCGwcgXZBPZhzOqXuFCTd2JUf6iO2P5RqY6b0OpU/qWa6BcZFggYDkD5wDJzxqQHg/c1iUZUpqSCzEq3E5QLJZvvH8o1Lg7KtUzH0vwotWhSc1ai3ICQLee+SDj8p/POrN4Z6HRCMwpqwLEI7AEsinBBgQJyCsDg8mT5Xw8lN6C0KKVZmm1J2ZVqraDe5VW9SlRLWsIYgjI1cdp4Zd4/abQo/skYsG/xsVUssQLYAOZkYGiWLJ72jW8LdOZyWaoz0VaKd0S0ZPqGXUE23HJsyTljbxrzTpgAACAMADgDXrQuNNNNANNNNANNNNAfGWRqEq+G7M0GCD/APG0lPssZT7ZA7AanNNAUSstVN1O5QItgShBLoSSWqfvIEVGNgsIEhFKlpYJuV9sri1lDA4ggHn7/GrVudstRSjqGVhBBEgjUPuvCisjItaqgZSogqStwiQzKWJ+SdTZVxspa+F/PDVEdVV80Q6eZFKAAZLAw0FhnAYfYU3qnhTdbdyCgZDJDKWYGBcQbYbABMEYAOTBOutNtK9LDUhUUAC6kcxxPlvED4VmP31F72stapTpMrooPmnzEemajC5RTUMovGSzxOLRwx1DSaDvz0cgthwpcZlWwBHLRn3MDPvrY2+wczVBuCSXMYCkqIxHqAlo7Kvaddf3/S6FcRVoo/sWAJH2PI+41D7fpEq1JC9NadRkvhcjDKq3Aj0hoZo9hySRWXFszpSKIm1tZCWSr5hkNABDR7SfTAwe2pvp3h5t0VcVAi02BVihYVGU8W3LIEZ+THvqS3fguwXUiHMkkBVWowzIRsBWOYuxMcase26nTWkopUKhpgKAEVSFBUMB6mBkKRI51nJTjGjbiqts0urdfrbcBXWnUulQyMUa8zbCOGUQMkl+xx21Fbrqi2LazKglapiG8wi64mmxuPsBIgN7CNLxx1ek4VKNy1QZBYWQJghRUALHHYxqt9M8QeXaFBw3quMraRDeiYJwsgchexzqIK47LT7J3a9SeVqBnNO8EqtN5KDChXi04yRgkXDkTrHud8SGVWQ06oNyBlQBWi2VBYMxjDYI+ROi7nbIGZ2OEMCiQFYqTYrAAsl10doIPGNOn9SWkxNekzS39mwqKFiYEeqeZMR79tMZLRWXI2qJK6mFJo1/MCAKTCGGzLN5YEDvETAJ0/pEsKTMQ5CiRKkrxauGvEz+ENnsODXqnUt19VMAEtBS0MokdicgHuMZH2mwbbcFEVqi3KPqjbvTsTuVLOyGIiFaTzA1LzXQjLHwe99tF3CVw9BUsUuGLNIVSC0cx6QDIGYA7kiP/Z1FMLRSWAx6YYQfVCN6hkNOCQSMNNpdY61chppLIQHZipVnCEsJUnFK6wQRLWtOOcO68f02DBUqGo1Qte4Ty7DCwyBswgAAABwMzJM4trb2L3aRunpFQ0gNw526XBlIiyImXa02gxPq7gSp763U9slqXs73RuGKIxag1R2IEmbwQSCPqBplrRcAvza+ISsk1POuz6XqJZ2H9SrKMRhoP66i9x4nrEVKYtIqElvMRSwk+kKWye0BgT6e0xqs4ZLZDWRnCopNNahKXBqWDYGJ94tIMnHIJ+NbnUtyFpMiYNyZJBJae/sAJ1HdJ6ijNbWZrSpUehgbox9EypEiMGY99YqmwapVIoBqimGBCsbWkrDYmblM3RwZ1xek5Tprrf6mODvZKb7rhZVpoAvlwmR6WwuYHAycfGvHlpW6eSpa9XF45LOSDgCMm4Ece2O2L/wxfUVUNRXeXdKywEVYwGU2v9QHpJ7fOpTY+FW81Kddv3LM1oRj6nKSA2MABWE8nAxOph+FdLHW7/6atRs1K9SmsBKrEISz1nti4AKgpzj0+rMe8Ek4s3hTxHQe2myBG4RllqTsCcLgWuebTPcBiedvaeFttSNy0hcO7SxH5tP8tOtlVoPcSoiFtNrX/gCRm8tAAGSTHfXcuFKNN2SuQkH62z/1FG8dndgiEe4gMxHebc9vfWm3QRUa7ct5hmbVmnTBiMBTcT8sW/LW6K9S0D9lrGoFyioACwx6ajMtK09gWBjsNbFDpW4qHKpQX3J8yoPcWj0A/NzD4OtIxig3JkBnbVTSIZ0YeYjIjMUBNrLUCAxmIYgSJH4TqS2exrVyLENJDnzKq24/u0yQ5b/EFHfPBtWw6UlEG0EkmWZjcxPGSfjEDA1txq1+CMV2aHS+ipQBIlnP1VGi9o94AAHwAB8akNNNQWGmmmgGmmmgGmmmgGmmmgGmmmgGmmmgGsW42yupV1VlPIYBgfyOsumgId/Cu3/Appf+WSg/9I9B/Maj/wDwpUpT5VbzAWZitYCbmNxh0AgTJgqecQMatGmgKhU2W4AMbeWAx+8S0t2Ekgx/08a1On7ylRpU6bOqOBLK8I5qsS1Q2Ez9ZPGPbGr1ry6AiCJHzqbZXFFNrEMMgMp9xIP6iDqujw5tam4cJRpkU6cVFVRF9Q+kwv0sqo/t9ansNdEr+Gtq+X2tBjzJpITIyDMc6VvDu3YKDRQWAhCosZAeQrLDLPeDnRuwo15Oc7nwBt3W1TUQTMK+JHwwM/nrUqeC1Wyl5rnzWKhz9aWqapiQZkIR2iZ+D0VvB1H8FSsh9/Nap/KteB+Ua+f+D0wfOrXrNrgpImAfTbYeBypPzpommc2q/wDDYrBWtVcyS4DImIJ9AOAS0cn/AONlvDm6FN0pNufUByduTInANwInILZ7Rq/nw1UnG4/9VJSfzKlR+gGstHodZf8A7hY+KIB/IlyP5ajRFM5X0L/h4tSklZqzhaih1RYyrrcLyVGc9gI/nrcf/hrtxMNVYnj1AR/Ln7zq/wC28H2JYm4e0E23KjEAktBPeCTHECBr2fCM87qt9lFED/3Uyf56a9g79yhdF8IUWFamTUHlVAmH+q6mlQH3Um/PsQcxqTp+CtokRRGO5LEn7yfV9jq4L4O2w/A13dw9Rajf4nVgxHGJgQMY1kXwpth+Bj8mpVY/qX1KDTfkpfXNrT8o0gB5lTNNFHqYqQ0gD8IMSeMweRMgatK93Sk5epBZqdCqSYmLrUwRPBznVv2PRqNEk0qVOmWyxVQCx/vEZP563NLGJRmp1TFu3rH29Fv/AO5WPzjWfa+HKtZlasDQVTcAHBqGoMKTbKgDmJae4Amblpo22FFIr48JA/Xua7juP3aT+aIGH/SRrd2Ph6hSYMqSw4Z2aownGC5JUfAjUnpqCw0000A0000A0000A0000A0000A0000A0000A0000A0000A0000A0000A0000A0000A0000A0000A0000A0000A0000A0000A0000A0000A0000A0000A0000A0000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8" name="AutoShape 16" descr="data:image/jpeg;base64,/9j/4AAQSkZJRgABAQAAAQABAAD/2wCEAAkGBhQSERUUEhIWFBUWFx8WFxgYGBgYGBcVGh0cFxscGBwaHCYfGhsjGxgYIS8gIykpLiwtHCAxNzIqNSgrLCkBCQoKDgwOGg8PGjQkHyQtLC8sLCwtLCw0LCwvLCwsLCwsLCwsLCwsKiwsKiwpLCwsLCksLCwsLywsLCwsNCwsLP/AABEIAKIBNgMBIgACEQEDEQH/xAAbAAEAAgMBAQAAAAAAAAAAAAAABQYDBAcCAf/EAEIQAAIBAwMCBQIDBAgEBQUAAAECEQMSIQAEMQVBBhMiUWEycUKBkRQjUqEVM0NicrHB8AckgtEWc5Ki4TREU7Lx/8QAGQEBAAMBAQAAAAAAAAAAAAAAAAECAwQF/8QALBEAAgICAgECBAUFAAAAAAAAAAECERIhAzFBE1EigZHwBGFxocEFMlKx0f/aAAwDAQACEQMRAD8A7hpppoBpppoBpppoBpppoBpppoBpppoBpppoBpppoBpppoBpprBuN4ifWyrPuY1DaStkpN9GfTXwMDwdfZ1JA0000A0000A0000A01F1N6w3qUvwNQdz/jV6YWPyLalNANNNNANNNNANNNNANNNNANNNNANNNNANNNNANNNNANNNNANNNNANNNNANeDWW4LcLiCQJyQIBMewJH6jXvVb69ufK321qcLa9Nvs5T/Jgp+wOoboFk0nWNK4MgEEqYI5gwDB/Ig/mNUDqfjPcft7UKBX0uFAZJpFYyzuDdIKuMQAQRkg6hyotGOTo6HpqE/p9kg1aa2lgoam9+SQouVlU/UY9Nx1MUqwYAgyDwRqxDVdnpmA51zrxpRXcV1+tQAKZKsVBLH0Bo9vUx4wV98b3ivxmtGs9FoZRYrUwGvYVOSrKZ4YRjkd5xl63U29FGdVNUKQxWLqYIVaUk8vAGcnuTxrLOLTtdfkbQVNGr0VSVtoUicIWtKKtjSFYZVkZSrfTKmDgFvTc+n0GRLXa8gnJ5icA+8CBPfVD/4b+Ilr7rdgUyoa11NsIYJBAPvLTGYnXRZ1eLtWZSe6Ps6TqveIvGFPaOqupe6MKRdJNqgA4JJ9yB86rXi7xnWak9OhYrdyjmo6p+K42CnTMcSxn76hTTtLwW9OVJvydEWoDwQfsdetc/8A+F9YuapK22hFIKlWLGTkQOM5HM6u276ilP62j8ieI9h86rHkuOUtCcMZYrZ43/VqdEoKjWh2tUkGLomCe3HJ1n3O8Smhd2CqOScATjJ7apnX92m5pUajLMBw6yQLZWlUPyCjMw/6ffWDc+JqjAI9tWmKYpbhYian01IY4UkzaGw3EjnUuaXZndFk3BH7fRPfymA/MzH/ALZ/LUier0b/AC/NS+YtuF08gR7x21Rug70vvdstxYJThZ5wtaQwOQRNsHPoE6XK9ME11pkgvUvI8uKhuioCRgscEENIEEao+SiMkXytvQsFsSQo7yWIAGPk6zq065r1TxFXpojK61RRZnm41FDeWy0w7qPVTDOCZh4GPM+rXRdtWvUMBEgH9c60i7JM2mmmrgaaaaAaaaaAaaaaAaaaaAaaaaAaa+E68NuFDBSRcZgdzHMfbQGTXy7WDcbxVgEiScDuY5gd9VjxN1qojM9J/StNlK4Kl2lUMcyKlowYgtPaMZ80YOn2WUWyz7zfpSQ1KjQi8mCfjsJ1kpV1ZQymQwBB9wcg65H1vxGwWrSlmBpKkTgMrBpHsQJ1u9C8buHQ3X0aW3VLFIzUCU2Yz/daV+M6pDnUlZ6Ev6fJRVdvfyrR1KdCdVbofi3zQLiCxBLBR9JBj/T+et3qHW1RJmGPAM8DkmOAPfWvqxps8+UJRli/0Mu98T0UBZXFUK0VBTZWdOZJWZMRkDPxjUN4k6nRreSQ96EkgrkFSlRDBHcGBHI1B9S61Q3TlSgFRQAWDoSs92UKSV7wfbjUTvtu1J0iwT+JAQr8CCDgEYx2g+51Sc/BlNtaLb0vq7t+0lFmo9KnUUC0E1bPLfLECVsXmBjUR+2U2dwRYosF0kxSQF0IPLMahZZAI5JPExfT+oEiKSFjVNhUYLCohcwe0XgknGDPvrR2nQtxLX1Qz0gyIsEhyCD9R5DW1YAi2xCZDaiM5y6NINuEnHvwW/ZdVpCmxDg1mgFbCApMywYyODzI9tQvWvGe5VxS26sBTIKuBKkxLeZjIAdSR8+8ahun+ZUqQqWgJaxjF0Ay2Ly3PbENMQYsW53tHbUkVvXZUDORxUWoGPoJMMJKj7D41WOU9z0I5epc3ao013J3AqV9yF807dixXAATy2VAcnj1nOL/AJGpHYeIEqUlXzVFY1VRsgSoYEWDhVZYAUe5GSDqmb7qdWohlSlN1ZCFgEqzAycyQCoGABEYI19To9RdspD2XjzrAPUoSfLk49RtJg4BjmDrTN38KOhOWVOLS/NfQuyblaDUDcgq+Y9NUDKCwvawZI5g054N/OARZaPiW87mD6aNS0EL+BUFxEc/vFqL/wBPHE8T6hvDVvbcOzMygo7ZtYFibD2BLCV+D99SXh3xI9BlLN5lNoSupmXpucwRkMGNwP8Ai99Wz2csuZZK0XHf7OlX3l1ZJqqgJMmAQ0qoIMTTBmYyXPtAh+o9WKV/KMMEIuUc3mec5NtjLPZwTJyIvp3idkerVqgEW2hKbBVy0WByMJcSS3JJkkSdTnVdxQrUVQ+VVdyKpKD0hRlmpn6itoZfMmGnBzAXaeJ0w5FNaZP+HOptF9FQSRBDFlAI5kwZIMiB78jOqx4v3O5qVTWp7gEAeW5QFQppmTYsm4DzM5mYGYx96Fv18lUuZKbUi00yRc8QysYLLDAgMOPcSNStPZ1F213kFaaU1qRKz6Ca9WApP1elVX2UzGNHU1jLZdzTnfn3M3R9x5YFOqINNhmPSaRajbBiDIVh9l08JdTpMlS9CrbhlEcj95T8zPwPp1k3G6RlhSryadriCroxQrHuCWwR/CdVvYVYWg54HkVGB9wp5+xH66w5HUlRyctKdI3Nhuwm8270zA9FNiwyZJpGZJzzB9gPtrZ6JvVspOE/eMw8oE4LWeWgIMGAr1Kh+FPtqG3W2I3tSkxiKwMiO9Zmx2HpYRz21mDCi5Kv/VApTZv46h8qnjtBA/JjqknWl7mClv5k7s+tVRUvYMaf1KGFP95RJK3EqiimWKtaHJVhAkEg6vPR3peUvkEeXwoyLcn0wfpg4txHHbUH4QohqlR7fT5aInGKQuVV+1iq0f3tTHT+i0aVRqlFbLhDKpIQ+xs+kEARIHGuiFdo3JTTTTWwGmmmgGmmmgGmmmgGmmmgGvh191G+It+1Habiqgl6dF3Ue7KpYfzGgSvRAeO/E7UqTJtqwWurJdgEqjXe4IyVA989pB1U/FPjVam5o1KUgUki+eWrIrEQOAqd/f7agt9WqV6j1WEsSPMIAjCr2OMwG1FVtyhZliMgW5JBFOyJzIkRzrkfI5PR6q4+LipN7XfzSpP5pl62/iCf2es7XhKZVlmSpUsJ+7Arn76ib/ONOjRlFY2E4yTTNQggGLTV9R99Qe03LCQWtDfu3AgiAFac/rP21K09s6KGVyAKVXcAEC4fs9RaRUnsCjg+89+2uXl0+9+P1I/GNShDk4/H+u1o097u1NOmxV6dwBF0epDgERJHPBg6i36harY9LKqkkfiAB9PtIEH3Eam9ttv2upRpMLKaSjNgkB2JQKCIGQq5/i1W9/SdqYYsASVKjIHHYfhgHj41biSWvvvRhy/juTlio929fTokvDfWzQ3Cti1iUgzHqEgMRxET+WrzX6wdx5tlwpvQUglSFDBgsFoglrm+1nydctpVIVTkG43c5Pb84Gpqp1yrRVfKgUbmaoswCsEUxnt9u8dtW5E2/hLL8LyKHq1qnJ/Vfw7JPpu9Zh+5RfLpX3XNOaksVj5ek+TxcOdSlLptXc07qJ/eSGAKnywjqHVrsWm1gDAJkcRBFJ6X1lkobinIipVBmcr9cwO8yIz2+dWjw14gqJQqlCCXKiSzC0IqoRkclRE9sHOtYxk5O+jhuMkl5MXTN5W2VVFemtSoG8sqpJYN6VBEDmyIMZDA6nNy9Wnt2qqaLWLaWFQmDcCSZUC4MAeZBmBODhott61W/wAsqAwpEkm5FsYhmckkM1aoYYkklQe2ILrO+NQE10Q1TCqRSUOylWgtMhlIIYEAROIBI1unijb+1YryeOjeLaiEEoj2uanFvqioD8QfNbt7ax9S6w9VMoIb2P05kQB3kTOMydR/n0mFopFYEF/SzCCM+kKWMFpH2516q7VadNWLu102lAtoAjkt3IgwOIOsZNmqfFJJckWn+Xl+5sjbsaYqPUNoYpmC1qxkgGZkmJPsdb/SepFatOKZNIi0QHLlQHCmOLrnqMQBk+0Zjv2iaXk0le8sMiBeTIIaOIxGYxrXFMhsmMeooSCBEESCCMCDB986RlTNYcXLy3lN62k96M2+2zkeVSDVPUUNO0ytQgKIU5DTbMY9I+dYv6JqvTRxSsTEkEZECoDE8WkGfaT21O9HCXpugIepuLAFYW0mf0IxDTMAO3qySSfYanq/V6NGlTDTFoFMxHmeTImAJtZAi+ZAXOOdaqKe2cTikqkU/a9Kq+WNwaY8si1MwRlELgWzaWYwfZWPGTvVekbitSceUVqI7ZRrVqwbWGImc4JjjGdWPdV0WgKIR7RKmmV9a0FpVBQBtJAEuhB+8xaQIzbVSzm6rVZ2N4sby0CgAMzklgqhUDED6ix4zqrjCLM2oRUYvx0Vfa1ilULDMygwmAQCVLeljBH9zF1wB51fNr1utV2zpQQIETy5eitGHIi1UWsxnI5VRmZOorfdGpCrIc/vKf7RIPBV7C6kksIuDRJOMHGtrbP5O3anUmVLSFEXliPMIIEl1S8jvEfGrR+HRpxcS4nV6NDZ7512z1HphWQqIEAF/wCuVoGODmf4jrxS3BJjEOBaQJgS1RT9rSs/c6xb2vUFMipEVD5gWAIDAAERkntGoHYVA4W4GFU4MkCT844Gubjh/j1ZhOTnNsnt9uv+beceq4n7KriftJ/TX3a7mneDVYLTSoXM4F4BVB3mIY/e3UE+3es7LT9cyCouc+pQn4ZMADvjj21YOn+FN0UIbAMiHheTLECC05OYHOtHx62yI8T0W7oXiHzZp0aooBiWqVHpm5jGbLhaAqqB6gQABJJlRbumdRoGFp1lqMRINwYsByQRgiT+HAkca57T6Suzp+Y5FSqbrclUCgSZiGeJiCeWA9PIi38d7h2uLpURM+U6KFleSh/rFeODeYnWqnFdGsqj2dpWoDwZ161yg+JEY3UatSgiqST5jVCzMYX+sLgFQGJHJlZMY1LeGPHNSoVNR1qIz+WSFgBi1ilDJkXWiG7NMiIOmRWzoOmo/wDp/bh/LNamtTixnUNP2J1vg6sSfdNNNANNNNANNNafUuoCko9JZmNqKDBJ557ADJPYe5gaA8dQ6qKZCBC7kTAKi1eLmLEACfzOYBgxTPE3W6iOorYo16b0nCF3tLAqCZUd2HqgCAee+51Gr5HmVtxXt8xh6Uhc2hVRWaWgQTi3NxxJGubdc3bNbdUNQu37wossQB74DAA/3R9uNUldEqTjtKzQ6dvavmZ9IsYkZIcoCvAI/U+3zrwLWmsoVTfYVGFIsHb3JBP3OsddHFVnWKSMQFQcohx7QOMwT9X21i6o1NFQIQfQCYMAFpYSPcAj8jnXNjujJT+Obmryv6+5kBlixZgCCcGCDdaT+ShMfJ173HUK9SleWtWiIAAi41yDUVjPBGSPkAa9HYq5pqrllKksIYMhtkqSRwTH6a2ulEKaocAvcVpggwDBQuWItUW2CecGOYMtUrojadnxuuKqFaZIYQ97RJYWNBAiSKgMDiI1o1qTKxIAAUwoHGBOeeARJnmffWkiGy4DIy09gcYE5HEnHJ7a3tvu28tREqLlW0eoySfUZyMH/edQuOl8Jrw8mMs6uuv4MaoTz6Yg8ZEwAR88/wC8a3npJUSojVCqwqyAD6yTjJ9lJn9dR9RKgLVKgIUd54Ikg+5APtrMlBnC3i1QxcGfUwaIHuIj7+rUek20z1If1GS43xtd9/V2vo60Q9fby1SlRUstygd5PEz7kmI766D4U8KFEmqhNRWYOtSRTpshIN0R5pxdghYP1a1PBfSyaymlSSqaVQ1mplws2kBexllLBgDA9IyJB1s+KajJQ2qgQK1IVKtUEjzXIWQ8cyxDEnJJHyNdNVo857k5VVm4viKlRFSmb2LM5K0ilKhbJAKlRfLIFLETJnPbVRA8+oX820R5tVySwphj6UEwGMC0RiF/LWKiwQ+pLieM4g89jk51grAuTkqCwNo4kCFn3ED+fGdROOiVCUmsXsxhSTg4+rPpNvvH2IwJ1vVtwClriQAQjySQY/y+fjQ0DVNOnIAkXMsXhQCYCk+o45GMHHbW1uOmw700JChisEyHhlETyJUFvvjtrBtMOSSw5by7TX7ES1O2ir+tWglSQbXJwIYGBH+51I9c6IdpaGcsjLMqolRcq+oFlBywjOT7a8b/ANK1qAWVpuCDLEgtBYECbjfdknuQeNeP2l3Uk1GYFFBuliFQsyjni4yf8I9oJft90acEuaVyg/q10bJ2SVXp/syPTBqU9tfWialWoKjTCH0BfLmLj9Y41tb3pT1EVRtP2h66XJXvrlyij1KyGoFpNTGCrMEB4GbR86V1MGmLQFNCqlcgZViqk+a0j6oQgi76Z41pVeuvYbWqKGBBBf8AisLGFMZgGIzaPc61TSOafLfwy7J3p3VH3BQ1KVztTVVYoqXNTAIBerjIIeEEkP2jMZ1R2V2plgpgYKEKcC4QTIHBiTjjjUjtetCN5SQVHDVkr7dlDAhhCEdigKIRPtdPOYLqrKXE+lGSVI/iDMxng8NPbvxnUSSM+fFslh1TzElgxZFsKq2bfUTABBZWvJ/TmNWHbbevVe4M9tQBvQE9bBQLmIE5CgcgHVFSkAQyrUNpk2lWBUj8Jw/cGCDx8Tq89DSpQePPYioCbSoBpmLrvYyfqEAEkYGZKN9kwTa2zU3fgg1YqLURTUEwylzjGcraQJBEmCOOdZz4Jo06KndbmoakzcOJ4whDGBIwSf8ATTaeJHZ6gVlb1H1EetoiGtBCj7WwYnM6iOp9WqRUDuWIOC2e08/ecYjVlGXyNpSUVZ83m9kWs9yL9IhEBjAJVFVZgAnGCWiOBobLxBVUW0qjU6U+hAQZGeCykqCOFEfz1BbcvVao7VCqqJNsTB/hnE47+41IVtp5LWEyPwH+LHf2PE6rj5ZlG7smN91GsEuq1DUSCAzBQULxg2ABlkKOAR86qe13wRc59QJ+Rz/nqwVd2HRqbjAQzEyQBnv7DUd0/YUmqKlRSQcFyzAscTwRAzwOw76tSJksjKeoioKaQoimsxw8en1c57/kNetnUZaqimz0w7AzPZfWMe4KCD21i8UdB8hqVRHZ6VSVBIAKtFwVuBlQxBgRBn3P3p+5im7NljTqIgGIb92bj8BS38++polG3XCAWgSG5+QeZ9zPvrq3gvxcG2dPzy5KgoaljsCEYpczAEcAXNOMz31xTp+2apUChiLhLR2Uc/8Ab89XL+hRt6aVUim2CGWQ6zLYbntlf89TElHa0aQCODr7qj+FvEFRaSPVpOlBgbn9Hlo6sULKFZmSm0T6gFXOY4u4OtAfdNNNANVfqe4qneEU7AEpL6mUsQXZiQAImfLTN2LeMgi0E6p9HZmoprs1QNVHmABohTJpiMgFUKqe0ye+oYKh413t1QLWyUkKUWPUYLGGbA4HJ4/PUJt6RbIWR7kRHPyZ5+NdAp9Dp7mgr1lDPUQMzZBvKjIgwD9taQ2C7YgVKFN04LBBcvsWUAiPdl+9oEkZeqjVRoo9ejf6SQZwYjHvmffXza+GS5X0O6qZUKC4mScwD3z+Wumno+3qqDTpUWU+yoRB9jGvFGnUok+WbknNNyfT/wCW2bf8JkcRbqr5V7E4FQrdOqIRfSZATYCSoW48CScE55jOOYnaPhyvGaRE4EvT49zDHH+41b36nt2XLgHgr9RBBtIIS7gggz7ar9Xq3kVAu3QtSxIaFpRH9mp9aEYwIXnHfU5yfgOiJ2fhE0SbwKSn+0VXrr3+ogApA/ihc4Jzrf2/gSi6A/tBtIENRVACvxN4P3A03/iyqCop0luY2qA13qgnk2gYHc6h0669Oo5qBxMGoLhTJ7XKiwrcwSHYniTAGo+J6uiucYlgoeGKe3Hronc0x/aJUa8HMl6U8cZQsSThANKlTpciorqroCAVBqckSGQhgc49QBGcg6ifEO2NN6fnICGuJpz5rgCId1gi1Tjk5b4nUXSqq9dV21Hz2IYWAAqGwQwDYWMzETIzxqud9O/06KS5KdUXRerKAlZKP72iZhEtFaiwOEZgIJENY3DqoJg3GI3XTjuKNMsGakrlkWj/AFlNGAAUGoqioE7qADAA9TJ6ok7ayFaotEqASteslIt5knALGFzNoGP0n30veslzbcO6iSz0xCMRMgrVaXgBcqJzAJjWqkrorkzU3nh1g3/LVTVUyADIZTElXU4VoPBAnOBGq3vtnVSfNp1KTcAstogCBmI47/5at1DxPUeor7ijSdCLColWVWKksrXQSbQY/TvqW2vVdq6M+33RUgN+7aoCZUExbUJaYBj4zq/ZaPJ7HPNi4po1TlyDYO4yYIHPImfjGsv9IfvWIcLi8RBmooDAieZKoW/iz866N0/wuvloHo0HgBsrawJgkElWvJPJNvHGtTqvhqlTW79mQJeAxCl1CkyxIALD2BUDMSQs6zwZTG3tnPk6uUqVHU3KRaCeSQCZJ+WJJnJnW9u+nqtFjTk2cF8kKouZiPwl2OFEQFnHez9U6VsQAGqUaasIEV1WSvIALnIlZESMa3OldKo+VPlXQTaUkg05JRgtM4lYmQCTJjUYpMlRS6KX06gRTJggYdlP4xwfkSAZJ9/mde6uxRqgZKZ8n05iELFWMY5JsBI7RBi4aulbYqASm2djBPdSYzADsLifaNeTtqm524uby0cKwxLIJuEYW0g+4MajEy9JeGUWhTdMyQQSs5ynpCtHtIOpLpu285XSpTaqL59CG6QoGHkIjAiMn3ke8odzRAf0XxTsFOAP3UE3SMKtt2GM4A1tbLfJt7dsGVLPkvBI8yCxCkGDMlT+uoTV2SoJSs0vDXh0i6ozEUSAVDECoCC03m0QAPxKRP2Anb3tiq60gWZvxMbiYkwpMsVJA5Me063dt0q4BaVF+Z8x77RzJBf7/hEZ1C1Nu7et6jKhMrYQpKz6WZiJk4MDga1i0zWqNPp7UWpKpAKiGJ4cH+NW5n9dQPVS7M4NQE9j+FlEgEgYB7zjnVgo9KsE0yWAxYQLoMZVh7cxB1Adc2ppuxwUYnKm61xgqxH0n4Pv8HU7KRfZH7XqcK6RGA0cSAAI+YKzjsdZTujXIlj9JMThY5OZ7D/LWrvCCt2A0wMf7+da+x3VjTGCMgdwcHSiyJqqDSuCmVYR2ke4xjsdZade0of0n54/nOtEV1KyYjAP6f8A919klAYIWQs/zP8AqdVLkz4i6v5m3p00ViiPLMATBCkLMCBhmPwLfcgRgreksIE4CjgLEED35B+SI1riv2mAZwODOMjv31hpVYqKDgSTngcj/T9dCl+ET/RKgpKz1FJUkSV+qz4BjBz3n4xqYfrlXcmQqhA2B29onBcwTOQPkarZcsViSOFGRJ4+359v11MUa/lp5Yg2Cws0KqmfUQTznj7alFy6dI3dbaUXgpUpUxc1MjOVuIUwAhKwYaZngTOrZ0LeNSPlVaZRGb9yQ16AECKZaAwYG6AyxEKGJGuadM3QqFaT1opElqstJcY9AxLu8W2rOO30g3yr1RHUU1R1Z6iMoNGogLh1qSSygA4JyQcH7auirey4jTXxdNSAyyCD31UdnuKoWxaoApFqQBQM0JgebLZJW1vTEhgZzq36h+r9KJbzaImoIDLMCog7TwGGYJ+3BwBW+qeJKe08sVKbARAK2wAuIyZ4Ix8d9QnW/HqtA26Fj/E6wD7AC6eYz/LUt1SzeUalJaLHJAd4Xy6qkqbeSWUgj04PE51RKnQ6m3ZlqSBMqZkMB3HzxI7TrP0o3ZeM29G5surbj1VBW8ok5CKsSMyQytJM5OM/lGLqfiupUXy/M8yRzAUn2m0DH/f89a9TYGqxVWEWXfSWLAkg2iRxGTPce+sR6r5NRMLUKEMGDMguUgi4RIIiCA2Z51V4rSRlLlp0TlDZ5VaVN1Wy+tSVnLo34QLTcJJMle1vvnQ2+4DsKdVyVQGWVit5kRlWn05B9zGtoeKG3G5R2K3YAVXtAWc02qIochyOCxEx6SJnKKe3pV66vthVRGZVpFgVVpk3B8OJkgGOZg4tyTli7KOS8P6la3wg2ly8i5cm4ZhSRMKWhiD/ALMj4e6mlJa71GpI1sK9RHqbg3qUCoQ4KKLQSTwP5Y/EXTmLGulIJTqt+7RGtBBBtIUEYtWSYHI1AUmkp6bVJkwRMHk+qf1M60xT2S01K7Jzd9Wohaa7eiaTIBeSRDwMALMMoOQCMcQONSHT+u1Hqf8A1PlEta9RjbT9PpXABzLQCYEyQQYGsnTOkEbR6tafJYsHdEV3Nsi1iT9KsrLNoExHOojb+IDtqyvRp0mIZh5YQAEGJkrAkWgXQGi4TBOo3YWnvySFfqVhdRVBoKCWqrCmrAhmL3HEiLhBJU9tZ9xs7NoqmtUUi6+n5FUvaZMEsQWUAwWPOeTqKpb+tvd1Tel5e3qOxa4AOikS7VLXVlEAmJxdEEEgjXfxFXetPntuAo8umzIoLIPcYPM5JnPOY1XF92VpU2YN5Wu8sXVC5yck4/uhcRJbtOcjnW3t+lUSqs61GjLhg6iPwhcC5iwCgD3/AF0x0xqregKXZmNkkFIjt2wcfeZM6u3hnpteFqlkmlKTUUuGcxkQyH0JKXdy7fMXTpWX44ts2+hdIplB5NQrVtuenTJplBxikcMB/Fbkz2Ma8Ua9TcUHZXepTRjeoVErt5bDJDEJ5dym4QCYg+2t7e06gUtURKqrmVFjI3YrcxE85DA441Bvsq9Kom5pQhiCtesVdlPa5maSP4X4n3iJhb2az1o2KoptFemWqU6gVwS7EspFxwVLI0mYOB3jGvPTtiL2rU0hnYHzQyglYFwa0kgzJtkgk5iBrD1Hfs1RH/ZAkgXJ5fqmZlXUlCc+5B9xOsW03lDcufLo1aVUKUZg7oVRfe1hkkxgzGPYatjLpMpejDud3uzUKtVKkyyrFtyKwXnLIZZSO5BGfbT6X0Zq1VlqsfLRQ7IGZ7pJj0vgmQTxzqQbpiMqKliKjSReAz1Zi5nYu7kAckZgAwOcP7C4rM1OvLWNSURSZjxdhX4kLJBHBxqvNGT42ovfuEa2zp0wysoAp1CAqSGvpwA02mDAWcExkd9au43So4h7HNpJViGvX0SjAzMLbMgyD76mdp0dlR/2kgWjBWcPyQO/afm4e2oupskKiCEqXyP3d7knlQo5wBz2GvOU1k1f399nO27Lj0Xxaz00Rv6y1bmPBYysRiGJU41H1emV1qHyqfmLcZC2EpMkqwmCM4AkgEC2BOqt1BX8y2nFJWRVbE/QsHtlpYqZ9hPM6m9p4kegoSizNTVbnSwlqS3EAUyoEK0mJmIxAB11qfTXk6VNPTPXW6ldKJjarSu9HmFVBBaB6VznOCQPiSNRvQ97Tp0Kz+maaemmYtJGI+c9vjV36BsU3VH/AJgB2Mh6Mny5GOOaggjLznMKRqv+IfAKUiXo3VFOWpFixURz7uBzDEkfOtlO+yXBPoo77BSyCAS3fHf/AE5J17670OithpC1muJt4KgCP1J/z1mFMCpTcPKN+LtMEDI9+J061UNym7AFuDMA8/6fkNadGe06I5Oj3q1sXDt7xHH89RlZmX0T6Q3HsYIH5xP89S+13oRyF9XMQTk9p76jqlAls5JaM9m+fc/fUF235MqQYP8AufbW1sPDr1WLiESYk8k9zbz+ZjvrJV6IaZIqXC05EQQRyR7r3x2IOvtepChTa6qZEqsgRHPBGZ/11S/YqqJLqfh1aaQKxMcAhYz2xxP56eGetUaDfvqQacFgLmjkEA+qPtj89aR2ggwYnsuP/jWHbbYmooVSzEwoTLFvYAcnvGmRNnSKm+p7hLKQNRXEABWWmBxlyAi4M8/bVm6btHu29F2DtTRXrODIZ0GI9/XDHj8OM4h+h9FSnQompRpislMKSVVnRckJfEkKDHOfz1cPD/TbL6lgpmoQQoAFqAQJA/Ecse+Y7DW9UQtksvGmvumoLDQ6aaArfVOiVEqNWoLereqpSkAloi6mSYkjlTg4IIM3V3qhG6U0lGI9RYZp/ZSARV5iYtMEzwejaiesdAFY3o3l1QLQ0SCMwHWRcoJnBBGYIkzNlWvJQN94Wx6SXtyAxgg/DKBn/c6q9HpVNNzc6lPR5ieYzAMTcGPqPqtAOPfv310Lrm13NKiTaBj1VAwKU5MFv4yFmZtAAEmIzlp9HpimEgN6QLjEkLgccR2AwNUlBS0tFXdbOS7/AKW7VAtK11qQMYQMFEiTIIEMYyYGdaq743/vWMkBZLNBAx6zPqAHY9se+ug+J+h+UtN6LMTfatMMLmJBwkqZMAzPAk9tQfUujUqVWk1Si8lje7eq5sW4T0RdOIBJA+xylFxso4eUa/mIlG16rtW4ppEBaciGuYQEOCFW321G0tqo/qjUMGM23FOVCgErMZ+ScxiM/V6Xmbl3QlOFMqZYwJNrQRgAZ9p76jW3RpmQP3imQ9wk+0D7QCONEnVjGTpl66rSp0aSeT5jywLX00CNAB9SAeaxkLcSTiZMahOtb6tujRur0vQ5CmlSVDDzPDksFlscRkyROtZ/FdWm6+TuKofFzFVGBkKEtkjMxPYST20f6ZrvUw7LI7kFmAgZNpzEai3f5F3Lz0Z9ttaNEv5tNnMtCtTLXBT9QFto7G4nE60NqGLsVIBBwhkk+ygAXcQP+2tgdXqXGak3C1vSASs94OY57YnUtSHkU2YVIaZygYExAK5BEYwSZ/XU03tFaysmuhbINTWlTYmpULNVcj1KFhX/AMMEBADwTPYjUw22agAKb1KYL/ie6nc0yahqhwqyZNluYjnWHofhN/IvqMwrVDf9bIVBAgOFa28d+RJ5POs3mblAFV2qg8iqtIiMg+pbBxOST+es3K5UdcVjE816RelDv5rKwaoiqpp2Q4D00zKyFYZYiDmc6hX6VY9NKdYVCLWU08hvqHqVXDCCp+kmZIg6VuisAxLpSQkkMaj0csSki42emAJ/wnuNRm/fylDVEr07ptqwQr91USrgAZiIP3wdbuJlbTLJ0pGpVHJtA4ClRT9VQ4i8XGJAA4z27ZN9XWmFVFUF/wCt8tZCMc3en6mCkXBTcJxGq5tuoLWpqgapUWnNQL5IlXN0gPwVknFvYe0axVqVUVAPJqgm6DcDBXsWJAkREH37gzqyT8siW2Szbai1R71MFRLoXZ1ng2soKhwq+4JmSZJ182GxCsr1DV9BW03sABcCFVYiDABXAzMSZ1GUd2gqFdyz7dzwwMiRBHqEgduQQYz2Gtzom+o1KtQ+duDYTDsCQ0kgsthJkwM2ryANMERk+jP17q9QF0KDC3KF+oqSGBqAgGmbcAcmOBxqBKmtDFrQcXFvUtT8IIGQLiJzORiM6kt/sN2a9Somwq2MIJLi9qZEAlfMaGuE+mPkSTEHcWyqm1jY1NhL3LAPsJi30x2951xz46k2l8zKUa3RKbaklSpLMSbWq2mMEgUyT3AAqNx3HOM+KFVUtcPhkza3AkEXfPP6nWHZ7ZDSpu7M6tIdeIF/loR8qJkGZk+w16qUUDx9FMYxkD5kkY788a55JXRRpGfpW8RK4eUT1ed9UQAoQLdGS3cAY7Tib90vaUKq+Y1UVwT9J9NJGESAhEkgiZqXETiJgc622yKuHUFqSYRogMy4uE9gCRPeTrelGptVcep3VFS9lA7At2Dj1FoEiLZMCb+oo1S+/Y3hPH4Sc8XeGadS6tQKK39pJVabRjJOJiPv7jM8+3HRwJDemGtKxBX0qxicjJjjMjXVPCVXbsqB3u3NNFv8y6Q0RdSVsBTn1JPtJjTr3TtrVqNcj1KhFrLTdk5Fv7xgQqm1u5uiIBga64yrs2avo5h07cK9VEC2hQWGB6owB9hJP3Gt/rnQ1e10YAlVm2CJMx+cR+mpbqHgarTP7RRRQlMG6kHeqwXvYzICx72kfYnGoLdbotTtoG9mYRHKwDM+3OZ41fLLoylFp0T2+3abnb0qsBnmyqB+EqCGwcgXZBPZhzOqXuFCTd2JUf6iO2P5RqY6b0OpU/qWa6BcZFggYDkD5wDJzxqQHg/c1iUZUpqSCzEq3E5QLJZvvH8o1Lg7KtUzH0vwotWhSc1ai3ICQLee+SDj8p/POrN4Z6HRCMwpqwLEI7AEsinBBgQJyCsDg8mT5Xw8lN6C0KKVZmm1J2ZVqraDe5VW9SlRLWsIYgjI1cdp4Zd4/abQo/skYsG/xsVUssQLYAOZkYGiWLJ72jW8LdOZyWaoz0VaKd0S0ZPqGXUE23HJsyTljbxrzTpgAACAMADgDXrQuNNNNANNNNANNNNAfGWRqEq+G7M0GCD/APG0lPssZT7ZA7AanNNAUSstVN1O5QItgShBLoSSWqfvIEVGNgsIEhFKlpYJuV9sri1lDA4ggHn7/GrVudstRSjqGVhBBEgjUPuvCisjItaqgZSogqStwiQzKWJ+SdTZVxspa+F/PDVEdVV80Q6eZFKAAZLAw0FhnAYfYU3qnhTdbdyCgZDJDKWYGBcQbYbABMEYAOTBOutNtK9LDUhUUAC6kcxxPlvED4VmP31F72stapTpMrooPmnzEemajC5RTUMovGSzxOLRwx1DSaDvz0cgthwpcZlWwBHLRn3MDPvrY2+wczVBuCSXMYCkqIxHqAlo7Kvaddf3/S6FcRVoo/sWAJH2PI+41D7fpEq1JC9NadRkvhcjDKq3Aj0hoZo9hySRWXFszpSKIm1tZCWSr5hkNABDR7SfTAwe2pvp3h5t0VcVAi02BVihYVGU8W3LIEZ+THvqS3fguwXUiHMkkBVWowzIRsBWOYuxMcase26nTWkopUKhpgKAEVSFBUMB6mBkKRI51nJTjGjbiqts0urdfrbcBXWnUulQyMUa8zbCOGUQMkl+xx21Fbrqi2LazKglapiG8wi64mmxuPsBIgN7CNLxx1ek4VKNy1QZBYWQJghRUALHHYxqt9M8QeXaFBw3quMraRDeiYJwsgchexzqIK47LT7J3a9SeVqBnNO8EqtN5KDChXi04yRgkXDkTrHud8SGVWQ06oNyBlQBWi2VBYMxjDYI+ROi7nbIGZ2OEMCiQFYqTYrAAsl10doIPGNOn9SWkxNekzS39mwqKFiYEeqeZMR79tMZLRWXI2qJK6mFJo1/MCAKTCGGzLN5YEDvETAJ0/pEsKTMQ5CiRKkrxauGvEz+ENnsODXqnUt19VMAEtBS0MokdicgHuMZH2mwbbcFEVqi3KPqjbvTsTuVLOyGIiFaTzA1LzXQjLHwe99tF3CVw9BUsUuGLNIVSC0cx6QDIGYA7kiP/Z1FMLRSWAx6YYQfVCN6hkNOCQSMNNpdY61chppLIQHZipVnCEsJUnFK6wQRLWtOOcO68f02DBUqGo1Qte4Ty7DCwyBswgAAABwMzJM4trb2L3aRunpFQ0gNw526XBlIiyImXa02gxPq7gSp763U9slqXs73RuGKIxag1R2IEmbwQSCPqBplrRcAvza+ISsk1POuz6XqJZ2H9SrKMRhoP66i9x4nrEVKYtIqElvMRSwk+kKWye0BgT6e0xqs4ZLZDWRnCopNNahKXBqWDYGJ94tIMnHIJ+NbnUtyFpMiYNyZJBJae/sAJ1HdJ6ijNbWZrSpUehgbox9EypEiMGY99YqmwapVIoBqimGBCsbWkrDYmblM3RwZ1xek5Tprrf6mODvZKb7rhZVpoAvlwmR6WwuYHAycfGvHlpW6eSpa9XF45LOSDgCMm4Ece2O2L/wxfUVUNRXeXdKywEVYwGU2v9QHpJ7fOpTY+FW81Kddv3LM1oRj6nKSA2MABWE8nAxOph+FdLHW7/6atRs1K9SmsBKrEISz1nti4AKgpzj0+rMe8Ek4s3hTxHQe2myBG4RllqTsCcLgWuebTPcBiedvaeFttSNy0hcO7SxH5tP8tOtlVoPcSoiFtNrX/gCRm8tAAGSTHfXcuFKNN2SuQkH62z/1FG8dndgiEe4gMxHebc9vfWm3QRUa7ct5hmbVmnTBiMBTcT8sW/LW6K9S0D9lrGoFyioACwx6ajMtK09gWBjsNbFDpW4qHKpQX3J8yoPcWj0A/NzD4OtIxig3JkBnbVTSIZ0YeYjIjMUBNrLUCAxmIYgSJH4TqS2exrVyLENJDnzKq24/u0yQ5b/EFHfPBtWw6UlEG0EkmWZjcxPGSfjEDA1txq1+CMV2aHS+ipQBIlnP1VGi9o94AAHwAB8akNNNQWGmmmgGmmmgGmmmgGmmmgGmmmgGmmmgGsW42yupV1VlPIYBgfyOsumgId/Cu3/Appf+WSg/9I9B/Maj/wDwpUpT5VbzAWZitYCbmNxh0AgTJgqecQMatGmgKhU2W4AMbeWAx+8S0t2Ekgx/08a1On7ylRpU6bOqOBLK8I5qsS1Q2Ez9ZPGPbGr1ry6AiCJHzqbZXFFNrEMMgMp9xIP6iDqujw5tam4cJRpkU6cVFVRF9Q+kwv0sqo/t9ansNdEr+Gtq+X2tBjzJpITIyDMc6VvDu3YKDRQWAhCosZAeQrLDLPeDnRuwo15Oc7nwBt3W1TUQTMK+JHwwM/nrUqeC1Wyl5rnzWKhz9aWqapiQZkIR2iZ+D0VvB1H8FSsh9/Nap/KteB+Ua+f+D0wfOrXrNrgpImAfTbYeBypPzpommc2q/wDDYrBWtVcyS4DImIJ9AOAS0cn/AONlvDm6FN0pNufUByduTInANwInILZ7Rq/nw1UnG4/9VJSfzKlR+gGstHodZf8A7hY+KIB/IlyP5ajRFM5X0L/h4tSklZqzhaih1RYyrrcLyVGc9gI/nrcf/hrtxMNVYnj1AR/Ln7zq/wC28H2JYm4e0E23KjEAktBPeCTHECBr2fCM87qt9lFED/3Uyf56a9g79yhdF8IUWFamTUHlVAmH+q6mlQH3Um/PsQcxqTp+CtokRRGO5LEn7yfV9jq4L4O2w/A13dw9Rajf4nVgxHGJgQMY1kXwpth+Bj8mpVY/qX1KDTfkpfXNrT8o0gB5lTNNFHqYqQ0gD8IMSeMweRMgatK93Sk5epBZqdCqSYmLrUwRPBznVv2PRqNEk0qVOmWyxVQCx/vEZP563NLGJRmp1TFu3rH29Fv/AO5WPzjWfa+HKtZlasDQVTcAHBqGoMKTbKgDmJae4Amblpo22FFIr48JA/Xua7juP3aT+aIGH/SRrd2Ph6hSYMqSw4Z2aownGC5JUfAjUnpqCw0000A0000A0000A0000A0000A0000A0000A0000A0000A0000A0000A0000A0000A0000A0000A0000A0000A0000A0000A0000A0000A0000A0000A0000A0000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0" name="Picture 18" descr="Схема клумбы (Рисунок: Анастасия Саржан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933056"/>
            <a:ext cx="5039122" cy="2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7929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Цветники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Comic Sans MS" pitchFamily="66" charset="0"/>
            </a:endParaRPr>
          </a:p>
        </p:txBody>
      </p:sp>
      <p:pic>
        <p:nvPicPr>
          <p:cNvPr id="7170" name="Picture 2" descr="http://d2332.zouo.ru/assets/images/DSC00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032448" cy="2736304"/>
          </a:xfrm>
          <a:prstGeom prst="rect">
            <a:avLst/>
          </a:prstGeom>
          <a:noFill/>
        </p:spPr>
      </p:pic>
      <p:pic>
        <p:nvPicPr>
          <p:cNvPr id="7172" name="Picture 4" descr="http://d2332.zouo.ru/assets/images/DSC00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45023"/>
            <a:ext cx="4104456" cy="3049539"/>
          </a:xfrm>
          <a:prstGeom prst="rect">
            <a:avLst/>
          </a:prstGeom>
          <a:noFill/>
        </p:spPr>
      </p:pic>
      <p:pic>
        <p:nvPicPr>
          <p:cNvPr id="7174" name="Picture 6" descr="http://d2332.zouo.ru/assets/images/DSC00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4664"/>
            <a:ext cx="3744416" cy="2952328"/>
          </a:xfrm>
          <a:prstGeom prst="rect">
            <a:avLst/>
          </a:prstGeom>
          <a:noFill/>
        </p:spPr>
      </p:pic>
      <p:pic>
        <p:nvPicPr>
          <p:cNvPr id="7176" name="Picture 8" descr="http://d2332.zouo.ru/assets/images/DSC001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573016"/>
            <a:ext cx="3972620" cy="3024336"/>
          </a:xfrm>
          <a:prstGeom prst="rect">
            <a:avLst/>
          </a:prstGeom>
          <a:noFill/>
        </p:spPr>
      </p:pic>
      <p:pic>
        <p:nvPicPr>
          <p:cNvPr id="12" name="Рисунок 11" descr="i (22)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464710" y="2507420"/>
            <a:ext cx="2214579" cy="1843159"/>
          </a:xfrm>
          <a:prstGeom prst="ellipse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uslan\Desktop\Новая папка\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64347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Центр экспериментирования «медведь»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C:\Users\Ruslan\Desktop\2013-10-24 17.53.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88843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Ruslan\Desktop\2014-01-16 12.50.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424847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3603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Comic Sans MS" pitchFamily="66" charset="0"/>
              </a:rPr>
              <a:t>«Паровозик»</a:t>
            </a:r>
            <a:endParaRPr lang="ru-RU" sz="3200" b="1" dirty="0">
              <a:solidFill>
                <a:srgbClr val="990099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C:\Users\Ruslan\Desktop\2013-10-24 17.53.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4336908" cy="532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385293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</TotalTime>
  <Words>362</Words>
  <Application>Microsoft Office PowerPoint</Application>
  <PresentationFormat>Экран (4:3)</PresentationFormat>
  <Paragraphs>59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Спасибо  за внимание !</vt:lpstr>
    </vt:vector>
  </TitlesOfParts>
  <Company>TNR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TiNNeR</dc:creator>
  <cp:lastModifiedBy>Ruslan</cp:lastModifiedBy>
  <cp:revision>116</cp:revision>
  <dcterms:created xsi:type="dcterms:W3CDTF">2012-09-09T10:21:15Z</dcterms:created>
  <dcterms:modified xsi:type="dcterms:W3CDTF">2020-04-13T11:00:45Z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2360174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