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00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2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36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34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76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5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9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7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2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Самостоятельная работа по теме «Кислоты, соли»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D:\интересн\ad3a789759d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714" y="1844133"/>
            <a:ext cx="3228572" cy="4038096"/>
          </a:xfrm>
        </p:spPr>
      </p:pic>
    </p:spTree>
    <p:extLst>
      <p:ext uri="{BB962C8B-B14F-4D97-AF65-F5344CB8AC3E}">
        <p14:creationId xmlns:p14="http://schemas.microsoft.com/office/powerpoint/2010/main" val="52827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9294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Сульфат натрия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H</a:t>
            </a:r>
            <a:r>
              <a:rPr lang="ru-RU" sz="1800" b="1" dirty="0"/>
              <a:t>3</a:t>
            </a:r>
            <a:r>
              <a:rPr lang="en-US" b="1" dirty="0" smtClean="0"/>
              <a:t>PO</a:t>
            </a:r>
            <a:r>
              <a:rPr lang="en-US" sz="1800" b="1" dirty="0" smtClean="0"/>
              <a:t>4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BaF</a:t>
            </a:r>
            <a:r>
              <a:rPr lang="en-US" sz="1800" b="1" dirty="0" smtClean="0"/>
              <a:t>2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Карбонат калия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Угольная кислота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H</a:t>
            </a:r>
            <a:r>
              <a:rPr lang="en-US" sz="1800" b="1" dirty="0" smtClean="0"/>
              <a:t>2</a:t>
            </a:r>
            <a:r>
              <a:rPr lang="en-US" b="1" dirty="0" smtClean="0"/>
              <a:t>S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Сульфит лития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Zn(NO</a:t>
            </a:r>
            <a:r>
              <a:rPr lang="en-US" sz="1800" b="1" dirty="0" smtClean="0"/>
              <a:t>3</a:t>
            </a:r>
            <a:r>
              <a:rPr lang="en-US" b="1" dirty="0" smtClean="0"/>
              <a:t>)</a:t>
            </a:r>
            <a:r>
              <a:rPr lang="en-US" sz="1800" b="1" dirty="0" smtClean="0"/>
              <a:t>2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Нитрит кальция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Соляная кислота</a:t>
            </a:r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404664"/>
            <a:ext cx="4041775" cy="639762"/>
          </a:xfrm>
        </p:spPr>
        <p:txBody>
          <a:bodyPr/>
          <a:lstStyle/>
          <a:p>
            <a:pPr algn="ctr"/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1196752"/>
            <a:ext cx="4041775" cy="489654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Mg(NO</a:t>
            </a:r>
            <a:r>
              <a:rPr lang="en-US" sz="1800" b="1" dirty="0" smtClean="0"/>
              <a:t>3</a:t>
            </a:r>
            <a:r>
              <a:rPr lang="en-US" b="1" dirty="0" smtClean="0"/>
              <a:t>)</a:t>
            </a:r>
            <a:r>
              <a:rPr lang="en-US" sz="1800" b="1" dirty="0" smtClean="0"/>
              <a:t>2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Хлорид железа (</a:t>
            </a:r>
            <a:r>
              <a:rPr lang="en-US" b="1" dirty="0" smtClean="0"/>
              <a:t>III</a:t>
            </a:r>
            <a:r>
              <a:rPr lang="ru-RU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Азотная кислота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H</a:t>
            </a:r>
            <a:r>
              <a:rPr lang="en-US" sz="1800" b="1" dirty="0" smtClean="0"/>
              <a:t>2</a:t>
            </a:r>
            <a:r>
              <a:rPr lang="en-US" b="1" dirty="0" smtClean="0"/>
              <a:t>SiO</a:t>
            </a:r>
            <a:r>
              <a:rPr lang="en-US" sz="1800" b="1" dirty="0" smtClean="0"/>
              <a:t>3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Al</a:t>
            </a:r>
            <a:r>
              <a:rPr lang="en-US" sz="1800" b="1" dirty="0" smtClean="0"/>
              <a:t>2</a:t>
            </a:r>
            <a:r>
              <a:rPr lang="en-US" b="1" dirty="0" smtClean="0"/>
              <a:t>(SO</a:t>
            </a:r>
            <a:r>
              <a:rPr lang="en-US" sz="1800" b="1" dirty="0" smtClean="0"/>
              <a:t>4</a:t>
            </a:r>
            <a:r>
              <a:rPr lang="en-US" b="1" dirty="0" smtClean="0"/>
              <a:t>)</a:t>
            </a:r>
            <a:r>
              <a:rPr lang="en-US" sz="1800" b="1" dirty="0" smtClean="0"/>
              <a:t>3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Серная кислота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KJ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Карбонат натрия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err="1" smtClean="0"/>
              <a:t>BaS</a:t>
            </a:r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Фтороводородная (плавиковая) кислота</a:t>
            </a:r>
          </a:p>
        </p:txBody>
      </p:sp>
    </p:spTree>
    <p:extLst>
      <p:ext uri="{BB962C8B-B14F-4D97-AF65-F5344CB8AC3E}">
        <p14:creationId xmlns:p14="http://schemas.microsoft.com/office/powerpoint/2010/main" val="328225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52</Words>
  <Application>Microsoft Office PowerPoint</Application>
  <PresentationFormat>Экран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Самостоятельная работа по теме «Кислоты, соли»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 «Кислоты, соли»</dc:title>
  <dc:creator>Тика</dc:creator>
  <cp:lastModifiedBy>Тика</cp:lastModifiedBy>
  <cp:revision>7</cp:revision>
  <dcterms:created xsi:type="dcterms:W3CDTF">2012-03-02T13:24:01Z</dcterms:created>
  <dcterms:modified xsi:type="dcterms:W3CDTF">2012-03-02T14:35:26Z</dcterms:modified>
</cp:coreProperties>
</file>