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4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25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udioskazki.net/archives/27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9204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5582994" cy="58235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06522" y="1988840"/>
            <a:ext cx="34221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Русская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народная 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сказка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071546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-Кого встретил колобок по дороге?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14488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-Какую весёлую песенку пел колобок?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786058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-Кто оказался хитрее всех в этой сказке?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000504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-Что сделала лиса с колобком?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572008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C2504"/>
                </a:solidFill>
                <a:latin typeface="Monotype Corsiva" pitchFamily="66" charset="0"/>
                <a:cs typeface="Times New Roman" pitchFamily="18" charset="0"/>
              </a:rPr>
              <a:t>-Понравилась сказка?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357826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-Вы помните название сказки?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57166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Вопросы по содержанию сказки: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2500306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Конец.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578645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Жили-были дед и баба. </a:t>
            </a:r>
            <a:r>
              <a:rPr lang="en-US" sz="3600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00B0F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62" y="188640"/>
            <a:ext cx="7215238" cy="5384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877272"/>
            <a:ext cx="743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Испекла  бабка колобок и поставила его на окошко остужать.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976" y="188640"/>
            <a:ext cx="6643734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387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62" y="285728"/>
            <a:ext cx="7284810" cy="49810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5214950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Надоело колобку лежать  он и </a:t>
            </a:r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покатился с </a:t>
            </a:r>
            <a:r>
              <a:rPr lang="ru-RU" sz="2800" b="1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окна на завалинку, с завалинки – на травку, с травки – на дорожку и укатился по дорожке.</a:t>
            </a:r>
          </a:p>
        </p:txBody>
      </p:sp>
    </p:spTree>
    <p:extLst>
      <p:ext uri="{BB962C8B-B14F-4D97-AF65-F5344CB8AC3E}">
        <p14:creationId xmlns:p14="http://schemas.microsoft.com/office/powerpoint/2010/main" xmlns="" val="97940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2907857_1301651079_73a3011c6449d3b7a61cea4c2b342b4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357166"/>
            <a:ext cx="6858048" cy="4266712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4643446"/>
            <a:ext cx="800102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Катится колобок по тропинке, а навстречу ему заяц: 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-Колобок, колобок! я тебя съем! – Не ешь меня я тебе песенку спою: -Я колобок, колобок по амбару метён, по сусеку скребён. Я от бабушки ушёл, я от дедушки ушёл  и от тебя уйду. Только зайчик его и видел.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604" y="214290"/>
            <a:ext cx="6427554" cy="4608512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72514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Катится колобок дальше, а навстречу ему – серый волк: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-Колобок, колобок!  Я тебя съем!  -Не ешь меня, серый!  Я тебе песенку спою! 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-Я колобок, колобок по амбару метён, по сусекам скребён.!  Я от дедушки ушёл, я от бабушки ушёл, я от зайца ушёл, и  от тебя  нехитро уйти!  И покатился колобок дальше.</a:t>
            </a:r>
            <a:endParaRPr lang="ru-RU" sz="2200" b="1" dirty="0" smtClean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_6f417_d109390f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85728"/>
            <a:ext cx="5821248" cy="4176464"/>
          </a:xfrm>
        </p:spPr>
      </p:pic>
      <p:sp>
        <p:nvSpPr>
          <p:cNvPr id="7" name="Прямоугольник 6"/>
          <p:cNvSpPr/>
          <p:nvPr/>
        </p:nvSpPr>
        <p:spPr>
          <a:xfrm>
            <a:off x="0" y="429309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Катится колобок  дальше, а навстречу ему медведь: 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-Колобок, колобок я тебя съем! – Не ешь меня  косолапый я тебе песенку спою: -Я колобок, колобок по амбару метён, по сусеку скребён. Я от бабушки ушёл, я от дедушки ушёл, я от зайца ушёл, я от волка ушёл и от тебя медведь не хитро уйти.</a:t>
            </a:r>
            <a:endParaRPr lang="ru-RU" sz="2400" b="1" dirty="0" smtClean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000636"/>
            <a:ext cx="72414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 Катится колобок  дальше, а навстречу ему  лиса: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-Колобок, колобок я тебя съем! – Не ешь меня  лиса я тебе песенку спою! – Я колобок, колобок…. </a:t>
            </a:r>
          </a:p>
        </p:txBody>
      </p:sp>
      <p:pic>
        <p:nvPicPr>
          <p:cNvPr id="1026" name="Picture 2" descr="http://audioskazki.net/wp-content/gallery/kolobok/7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0"/>
            <a:ext cx="6427554" cy="500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414" y="247128"/>
            <a:ext cx="6357982" cy="442199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4653136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А лиса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ему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говорит: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-Погоди, погоди что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–то плохо слышу , видать стара я стала.- Сядь мне на носок, да пропой ещё разок. 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Прыгнул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колобок лисе на  нос, а она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,</a:t>
            </a: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ам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и съела.</a:t>
            </a:r>
          </a:p>
        </p:txBody>
      </p:sp>
    </p:spTree>
    <p:extLst>
      <p:ext uri="{BB962C8B-B14F-4D97-AF65-F5344CB8AC3E}">
        <p14:creationId xmlns:p14="http://schemas.microsoft.com/office/powerpoint/2010/main" xmlns="" val="335740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</TotalTime>
  <Words>373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</dc:creator>
  <cp:lastModifiedBy>Uzerr</cp:lastModifiedBy>
  <cp:revision>23</cp:revision>
  <dcterms:created xsi:type="dcterms:W3CDTF">2013-10-11T17:13:21Z</dcterms:created>
  <dcterms:modified xsi:type="dcterms:W3CDTF">2020-04-10T11:06:22Z</dcterms:modified>
</cp:coreProperties>
</file>