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59BC-4B39-4EB9-BF86-8A6D8E6867DF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8B7-9E05-4847-906C-DBDFDCFB83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3439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59BC-4B39-4EB9-BF86-8A6D8E6867DF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8B7-9E05-4847-906C-DBDFDCFB83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4775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59BC-4B39-4EB9-BF86-8A6D8E6867DF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8B7-9E05-4847-906C-DBDFDCFB83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665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59BC-4B39-4EB9-BF86-8A6D8E6867DF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8B7-9E05-4847-906C-DBDFDCFB83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3706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59BC-4B39-4EB9-BF86-8A6D8E6867DF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8B7-9E05-4847-906C-DBDFDCFB83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90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59BC-4B39-4EB9-BF86-8A6D8E6867DF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8B7-9E05-4847-906C-DBDFDCFB83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158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59BC-4B39-4EB9-BF86-8A6D8E6867DF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8B7-9E05-4847-906C-DBDFDCFB83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1362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59BC-4B39-4EB9-BF86-8A6D8E6867DF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8B7-9E05-4847-906C-DBDFDCFB83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31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59BC-4B39-4EB9-BF86-8A6D8E6867DF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8B7-9E05-4847-906C-DBDFDCFB83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1302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59BC-4B39-4EB9-BF86-8A6D8E6867DF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8B7-9E05-4847-906C-DBDFDCFB83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5578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59BC-4B39-4EB9-BF86-8A6D8E6867DF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08B7-9E05-4847-906C-DBDFDCFB83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6933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459BC-4B39-4EB9-BF86-8A6D8E6867DF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508B7-9E05-4847-906C-DBDFDCFB83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5455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8641"/>
            <a:ext cx="74866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>
                <a:solidFill>
                  <a:prstClr val="black">
                    <a:lumMod val="75000"/>
                    <a:lumOff val="25000"/>
                  </a:prstClr>
                </a:solidFill>
                <a:latin typeface="Verdana"/>
              </a:rPr>
              <a:t>МАДОУ детский сад комбинированного вида №43</a:t>
            </a:r>
            <a:r>
              <a:rPr lang="ru-RU" sz="31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5373216"/>
            <a:ext cx="5936704" cy="1561728"/>
          </a:xfrm>
        </p:spPr>
        <p:txBody>
          <a:bodyPr>
            <a:normAutofit fontScale="92500"/>
          </a:bodyPr>
          <a:lstStyle/>
          <a:p>
            <a:pPr lvl="0" defTabSz="457200"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Verdana"/>
              </a:rPr>
              <a:t>Формат #Сидим дома с пользой#  </a:t>
            </a:r>
            <a:endParaRPr lang="ru-RU" sz="1600" b="1" dirty="0" smtClean="0">
              <a:solidFill>
                <a:prstClr val="black">
                  <a:lumMod val="75000"/>
                  <a:lumOff val="25000"/>
                </a:prstClr>
              </a:solidFill>
              <a:latin typeface="Verdana"/>
            </a:endParaRPr>
          </a:p>
          <a:p>
            <a:pPr lvl="0" defTabSz="457200"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1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Verdana"/>
              </a:rPr>
              <a:t>Игры и упражнения по </a:t>
            </a: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Verdana"/>
              </a:rPr>
              <a:t>Р</a:t>
            </a:r>
            <a:r>
              <a:rPr lang="ru-RU" sz="1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Verdana"/>
              </a:rPr>
              <a:t>азвитию речи  для детей старшей - подготовительной к школе групп</a:t>
            </a:r>
          </a:p>
          <a:p>
            <a:pPr lvl="0" defTabSz="457200"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2600" b="1" dirty="0" smtClean="0">
                <a:latin typeface="Bookman Old Style" panose="02050604050505020204" pitchFamily="18" charset="0"/>
              </a:rPr>
              <a:t>Лексическая </a:t>
            </a:r>
            <a:r>
              <a:rPr lang="ru-RU" sz="2600" b="1" dirty="0">
                <a:latin typeface="Bookman Old Style" panose="02050604050505020204" pitchFamily="18" charset="0"/>
              </a:rPr>
              <a:t>тема:  Весна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9899" y="1340767"/>
            <a:ext cx="4922422" cy="395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692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147248" cy="106613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Лексическая тема « </a:t>
            </a:r>
            <a:r>
              <a:rPr lang="ru-RU" sz="3600" b="1" dirty="0"/>
              <a:t>Весна»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84784"/>
            <a:ext cx="8003232" cy="4641379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Обобщить представление о весне, о типичных явлениях в природе весной. Расширять, уточнять и актуализировать словарь по теме «Весна». Совершенствовать навык анализа и синтеза слов. Совершенствовать синтаксическую сторону речи (составление рассказа с использованием </a:t>
            </a:r>
            <a:r>
              <a:rPr lang="ru-RU" dirty="0" err="1"/>
              <a:t>мнемотаблиц</a:t>
            </a:r>
            <a:r>
              <a:rPr lang="ru-RU" dirty="0" smtClean="0"/>
              <a:t>), развитие фонематического слуха, согласование существительных с </a:t>
            </a:r>
            <a:r>
              <a:rPr lang="ru-RU" dirty="0"/>
              <a:t>числительными, образование существительных с помощью </a:t>
            </a:r>
            <a:r>
              <a:rPr lang="ru-RU" dirty="0" err="1"/>
              <a:t>уменьшительно</a:t>
            </a:r>
            <a:r>
              <a:rPr lang="ru-RU" dirty="0"/>
              <a:t> – ласкательных суффиксов.</a:t>
            </a:r>
          </a:p>
        </p:txBody>
      </p:sp>
    </p:spTree>
    <p:extLst>
      <p:ext uri="{BB962C8B-B14F-4D97-AF65-F5344CB8AC3E}">
        <p14:creationId xmlns:p14="http://schemas.microsoft.com/office/powerpoint/2010/main" val="4260142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Игра «Дополни предложение»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457200" lvl="1" indent="0">
              <a:buNone/>
            </a:pPr>
            <a:r>
              <a:rPr lang="ru-RU" b="1" dirty="0" smtClean="0"/>
              <a:t>Цель </a:t>
            </a:r>
            <a:r>
              <a:rPr lang="ru-RU" dirty="0" smtClean="0"/>
              <a:t>– учить детей составлять рассказ по картинкам. Употребляя глаголы настоящего времени. </a:t>
            </a:r>
          </a:p>
          <a:p>
            <a:pPr marL="457200" lvl="1" indent="0">
              <a:buNone/>
            </a:pPr>
            <a:r>
              <a:rPr lang="ru-RU" b="1" dirty="0" smtClean="0"/>
              <a:t>Ход игры : </a:t>
            </a:r>
            <a:r>
              <a:rPr lang="ru-RU" dirty="0" smtClean="0"/>
              <a:t>Взрослый предлагает детям придумать предложения по картинкам. Наступила весна. Солнце ярко светит и пригревает. Тает снег, появились первые проталины. </a:t>
            </a:r>
            <a:r>
              <a:rPr lang="ru-RU" dirty="0"/>
              <a:t>Н</a:t>
            </a:r>
            <a:r>
              <a:rPr lang="ru-RU" dirty="0" smtClean="0"/>
              <a:t>а деревьях набухают почки , появляются первые зеленые листочки, из теплых краев прилетают перелетные птицы. Какие птицы). Весной просыпаются :  Медведь, ежик, барсук. Люди одеваются в легкую одежду. На улице можно кататься на самокате, прыгать через скакалку , по ручейкам пускают кораблики. Я люблю весну.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988840"/>
            <a:ext cx="4464496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398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Игра « Назови звук»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Цель </a:t>
            </a:r>
            <a:r>
              <a:rPr lang="ru-RU" dirty="0" smtClean="0"/>
              <a:t>: Развивать фонематический слух, учить определять последний звук в словах.</a:t>
            </a:r>
          </a:p>
          <a:p>
            <a:r>
              <a:rPr lang="ru-RU" b="1" dirty="0" smtClean="0"/>
              <a:t>Ход игры</a:t>
            </a:r>
            <a:r>
              <a:rPr lang="ru-RU" dirty="0" smtClean="0"/>
              <a:t>:  Взрослый просит ребенка назвать картинку – что это? </a:t>
            </a:r>
            <a:r>
              <a:rPr lang="ru-RU" dirty="0" err="1" smtClean="0"/>
              <a:t>СосулькА</a:t>
            </a:r>
            <a:r>
              <a:rPr lang="ru-RU" dirty="0" smtClean="0"/>
              <a:t> – какой последний звук?  </a:t>
            </a:r>
            <a:r>
              <a:rPr lang="ru-RU" dirty="0" err="1" smtClean="0"/>
              <a:t>ПодснежниК</a:t>
            </a:r>
            <a:r>
              <a:rPr lang="ru-RU" dirty="0" smtClean="0"/>
              <a:t>, </a:t>
            </a:r>
            <a:r>
              <a:rPr lang="ru-RU" dirty="0" err="1" smtClean="0"/>
              <a:t>СквореЦ</a:t>
            </a:r>
            <a:r>
              <a:rPr lang="ru-RU" dirty="0" smtClean="0"/>
              <a:t> , </a:t>
            </a:r>
            <a:r>
              <a:rPr lang="ru-RU" dirty="0" err="1" smtClean="0"/>
              <a:t>РучеЙ</a:t>
            </a:r>
            <a:r>
              <a:rPr lang="ru-RU" dirty="0" smtClean="0"/>
              <a:t> 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9114" y="2060848"/>
            <a:ext cx="1607724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7454" y="2348880"/>
            <a:ext cx="165618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286788"/>
            <a:ext cx="1607724" cy="1149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6655" y="4293096"/>
            <a:ext cx="1990527" cy="2298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162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 Посчитай-ка»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Цель </a:t>
            </a:r>
            <a:r>
              <a:rPr lang="ru-RU" dirty="0" smtClean="0"/>
              <a:t>– согласование существительных с числительными.</a:t>
            </a:r>
          </a:p>
          <a:p>
            <a:r>
              <a:rPr lang="ru-RU" b="1" dirty="0" smtClean="0"/>
              <a:t>Ход игры: </a:t>
            </a:r>
            <a:r>
              <a:rPr lang="ru-RU" dirty="0" smtClean="0"/>
              <a:t>Взрослый -ты умеешь считать до 5? Давай вместе посчитаем . 1 сосулька, 2 сосульки, 3..4..5 сосулек и </a:t>
            </a:r>
            <a:r>
              <a:rPr lang="ru-RU" dirty="0" err="1" smtClean="0"/>
              <a:t>тд</a:t>
            </a:r>
            <a:r>
              <a:rPr lang="ru-RU" dirty="0" smtClean="0"/>
              <a:t> с каждой картинкой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9628" y="2060848"/>
            <a:ext cx="1603387" cy="1585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6912" y="1484784"/>
            <a:ext cx="1652587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005263"/>
            <a:ext cx="1728192" cy="20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6912" y="4005263"/>
            <a:ext cx="1993900" cy="22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46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 Назови ласково»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Цель</a:t>
            </a:r>
            <a:r>
              <a:rPr lang="ru-RU" dirty="0" smtClean="0"/>
              <a:t>- образование существительных с помощью </a:t>
            </a:r>
            <a:r>
              <a:rPr lang="ru-RU" dirty="0" err="1" smtClean="0"/>
              <a:t>уменьшительно</a:t>
            </a:r>
            <a:r>
              <a:rPr lang="ru-RU" dirty="0" smtClean="0"/>
              <a:t> – ласкательных суффиксов.</a:t>
            </a:r>
          </a:p>
          <a:p>
            <a:r>
              <a:rPr lang="ru-RU" b="1" dirty="0" smtClean="0"/>
              <a:t>Ход игры </a:t>
            </a:r>
            <a:r>
              <a:rPr lang="ru-RU" dirty="0" smtClean="0"/>
              <a:t>– Взрослый  говорит ручей. Ребенок должен сказать ласково -  РУЧЕЕК и </a:t>
            </a:r>
            <a:r>
              <a:rPr lang="ru-RU" dirty="0" err="1" smtClean="0"/>
              <a:t>тд</a:t>
            </a:r>
            <a:r>
              <a:rPr lang="ru-RU" dirty="0" smtClean="0"/>
              <a:t> по всем картинкам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1993565" cy="229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6238" y="1916832"/>
            <a:ext cx="1839473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925" y="4077071"/>
            <a:ext cx="1617710" cy="151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6238" y="4077072"/>
            <a:ext cx="1839473" cy="1878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31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Упражнения « Один - много»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101799"/>
          </a:xfrm>
        </p:spPr>
        <p:txBody>
          <a:bodyPr>
            <a:normAutofit fontScale="40000" lnSpcReduction="20000"/>
          </a:bodyPr>
          <a:lstStyle/>
          <a:p>
            <a:r>
              <a:rPr lang="ru-RU" sz="5100" dirty="0" smtClean="0"/>
              <a:t>Цель – </a:t>
            </a:r>
          </a:p>
          <a:p>
            <a:r>
              <a:rPr lang="ru-RU" sz="3600" b="0" i="0" dirty="0" smtClean="0">
                <a:solidFill>
                  <a:srgbClr val="000000"/>
                </a:solidFill>
                <a:effectLst/>
                <a:latin typeface="Helvetica Neue"/>
              </a:rPr>
              <a:t>обучение детей правильно образовывать в речи существительные единственного и множественного числа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636912"/>
            <a:ext cx="4040188" cy="374441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Ход игры </a:t>
            </a:r>
            <a:r>
              <a:rPr lang="ru-RU" dirty="0" smtClean="0"/>
              <a:t>: Взрослый спрашивает что это? Ребенок отвечает – ручей . Взрослый много? – ребенок отвечает – ручьёв, Взрослый спрашивает бегут? Ребенок отвечает – ручьи и </a:t>
            </a:r>
            <a:r>
              <a:rPr lang="ru-RU" dirty="0" err="1" smtClean="0"/>
              <a:t>тд</a:t>
            </a:r>
            <a:r>
              <a:rPr lang="ru-RU" dirty="0" smtClean="0"/>
              <a:t> по каждой картинке</a:t>
            </a:r>
          </a:p>
          <a:p>
            <a:r>
              <a:rPr lang="ru-RU" dirty="0" smtClean="0"/>
              <a:t>Трава- травы – много трав</a:t>
            </a:r>
          </a:p>
          <a:p>
            <a:r>
              <a:rPr lang="ru-RU" dirty="0" smtClean="0"/>
              <a:t>Почка – почки – много почек</a:t>
            </a:r>
          </a:p>
          <a:p>
            <a:r>
              <a:rPr lang="ru-RU" dirty="0" smtClean="0"/>
              <a:t>Гнездо – гнезда- много гнезд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9753" y="2276872"/>
            <a:ext cx="1993565" cy="229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4863" y="2420888"/>
            <a:ext cx="1944216" cy="1640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432137"/>
            <a:ext cx="1863286" cy="173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3595" y="4873030"/>
            <a:ext cx="1737569" cy="13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817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368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МАДОУ детский сад комбинированного вида №43  </vt:lpstr>
      <vt:lpstr> Лексическая тема « Весна» </vt:lpstr>
      <vt:lpstr> Игра «Дополни предложение»</vt:lpstr>
      <vt:lpstr>Игра « Назови звук»</vt:lpstr>
      <vt:lpstr>Игра « Посчитай-ка» </vt:lpstr>
      <vt:lpstr>Упражнение « Назови ласково»</vt:lpstr>
      <vt:lpstr>Упражнения « Один - много»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Лексическая тема:  Весна</dc:title>
  <dc:creator>Пользователь Windows</dc:creator>
  <cp:lastModifiedBy>Пользователь Windows</cp:lastModifiedBy>
  <cp:revision>14</cp:revision>
  <dcterms:created xsi:type="dcterms:W3CDTF">2020-04-11T09:45:50Z</dcterms:created>
  <dcterms:modified xsi:type="dcterms:W3CDTF">2020-04-12T18:59:53Z</dcterms:modified>
</cp:coreProperties>
</file>