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4/13/2020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4/13/2020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4/13/2020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4/13/2020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4/13/2020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4/13/2020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4/13/2020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dirty="0"/>
              <a:pPr/>
              <a:t>4/13/2020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39204" y="1684077"/>
            <a:ext cx="7315200" cy="1849700"/>
          </a:xfrm>
        </p:spPr>
        <p:txBody>
          <a:bodyPr>
            <a:noAutofit/>
          </a:bodyPr>
          <a:lstStyle/>
          <a:p>
            <a:pPr algn="ctr"/>
            <a:r>
              <a:rPr lang="ru-RU" sz="66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Развитие связной речи дошкольников</a:t>
            </a:r>
            <a:endParaRPr lang="ru-RU" sz="66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73844" y="3639004"/>
            <a:ext cx="4974213" cy="855343"/>
          </a:xfrm>
          <a:solidFill>
            <a:schemeClr val="accent5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ru-RU" sz="3600" b="1" i="1" dirty="0" smtClean="0">
                <a:latin typeface="Bookman Old Style" panose="02050604050505020204" pitchFamily="18" charset="0"/>
              </a:rPr>
              <a:t>Советы логопеда</a:t>
            </a:r>
            <a:endParaRPr lang="ru-RU" sz="3600" b="1" i="1" dirty="0">
              <a:latin typeface="Bookman Old Style" panose="02050604050505020204" pitchFamily="18" charset="0"/>
            </a:endParaRPr>
          </a:p>
        </p:txBody>
      </p:sp>
      <p:pic>
        <p:nvPicPr>
          <p:cNvPr id="1026" name="Picture 2" descr="https://sitsisinilill.files.wordpress.com/2017/02/zanyatia-v-detskom-sadu-12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2338" y="3533777"/>
            <a:ext cx="3580548" cy="2548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одзаголовок 2"/>
          <p:cNvSpPr txBox="1">
            <a:spLocks/>
          </p:cNvSpPr>
          <p:nvPr/>
        </p:nvSpPr>
        <p:spPr>
          <a:xfrm>
            <a:off x="1139204" y="920174"/>
            <a:ext cx="6946705" cy="855343"/>
          </a:xfrm>
          <a:prstGeom prst="rect">
            <a:avLst/>
          </a:prstGeom>
          <a:noFill/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None/>
              <a:defRPr sz="2200" kern="1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 №130 города Липецка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3973844" y="4743989"/>
            <a:ext cx="4974213" cy="85534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vert="horz" lIns="91440" tIns="45720" rIns="91440" bIns="45720" rtlCol="0" anchor="t">
            <a:normAutofit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None/>
              <a:defRPr sz="2200" kern="1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Учитель-логопед: Батанина</a:t>
            </a:r>
          </a:p>
          <a:p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Анастасия Михайловна</a:t>
            </a:r>
            <a:endParaRPr lang="ru-RU" sz="24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620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2835946" y="540802"/>
            <a:ext cx="7315200" cy="2006456"/>
          </a:xfrm>
        </p:spPr>
        <p:txBody>
          <a:bodyPr>
            <a:normAutofit/>
          </a:bodyPr>
          <a:lstStyle/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Текст 9"/>
          <p:cNvSpPr>
            <a:spLocks noGrp="1"/>
          </p:cNvSpPr>
          <p:nvPr>
            <p:ph type="body" idx="1"/>
          </p:nvPr>
        </p:nvSpPr>
        <p:spPr>
          <a:xfrm>
            <a:off x="3528508" y="247371"/>
            <a:ext cx="8358692" cy="2347203"/>
          </a:xfrm>
        </p:spPr>
        <p:txBody>
          <a:bodyPr>
            <a:no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Говорить с ребенком как можно больше;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Обогащать </a:t>
            </a: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словарь ребенка, комментируя увиденное, объясняя значение слов, предлагая синонимы, предлагая </a:t>
            </a: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антонимы</a:t>
            </a: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36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Просить </a:t>
            </a: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договаривать предложения, вставлять пропущенное слово, найти смысловую </a:t>
            </a: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ошибку</a:t>
            </a: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36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Обязательно </a:t>
            </a: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исправлять речевые ошибки детей, предлагать разные варианты использования </a:t>
            </a: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слов;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/>
          </a:p>
        </p:txBody>
      </p:sp>
      <p:pic>
        <p:nvPicPr>
          <p:cNvPr id="2054" name="Picture 6" descr="http://pic.90sjimg.com/design/00/91/23/21/58d8c453386a1.png%21/fwfh/804x893/quality/90/unsharp/true/compress/true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745" y="1829569"/>
            <a:ext cx="3052482" cy="3390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7353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 время чтения книг просить детей объяснить разные слова, подобрать к ним синонимы, самим объяснить ребенку значение непонятных </a:t>
            </a: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слов;</a:t>
            </a:r>
            <a:endParaRPr lang="ru-RU" sz="3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должен слышать различные образцы правильной </a:t>
            </a: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речи;</a:t>
            </a:r>
            <a:endParaRPr lang="ru-RU" sz="3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endParaRPr lang="ru-RU" dirty="0" smtClean="0"/>
          </a:p>
          <a:p>
            <a:pPr>
              <a:buFont typeface="Wingdings" panose="05000000000000000000" pitchFamily="2" charset="2"/>
              <a:buChar char="v"/>
            </a:pPr>
            <a:endParaRPr lang="ru-RU" dirty="0"/>
          </a:p>
        </p:txBody>
      </p:sp>
      <p:pic>
        <p:nvPicPr>
          <p:cNvPr id="3074" name="Picture 2" descr="https://beliy-krolik.ru/wp-content/uploads/2018/03/%D0%B1%D0%B5%D1%81%D0%BF%D0%BB%D0%B0%D1%82%D0%BD%D0%BE%D0%B5-%D0%BF%D1%80%D0%BE%D0%B1%D0%BD%D0%BE%D0%B5-%D0%B7%D0%B0%D0%BD%D1%8F%D1%82%D0%B8%D0%B5-%D0%B4%D0%BB%D1%8F-%D0%B4%D0%B5%D1%82%D0%B5%D0%B9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3199" y="1687936"/>
            <a:ext cx="2655810" cy="34729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6331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Учить детей распределять предложения (Игра «Добавь словечко</a:t>
            </a: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»);</a:t>
            </a:r>
            <a:endParaRPr lang="ru-RU" sz="3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Учить детей связывать слова в предложении (Игра «Подружи слова</a:t>
            </a: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»);</a:t>
            </a:r>
            <a:endParaRPr lang="ru-RU" sz="3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Просить детей закончить начатое </a:t>
            </a: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предложение;</a:t>
            </a:r>
            <a:endParaRPr lang="ru-RU" sz="3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Составлять предложения (короткие и длинные) по </a:t>
            </a: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составу;</a:t>
            </a:r>
            <a:endParaRPr lang="ru-RU" sz="3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endParaRPr lang="ru-RU" dirty="0" smtClean="0"/>
          </a:p>
          <a:p>
            <a:pPr>
              <a:buFont typeface="Wingdings" panose="05000000000000000000" pitchFamily="2" charset="2"/>
              <a:buChar char="v"/>
            </a:pPr>
            <a:endParaRPr lang="ru-RU" dirty="0"/>
          </a:p>
        </p:txBody>
      </p:sp>
      <p:pic>
        <p:nvPicPr>
          <p:cNvPr id="4104" name="Picture 8" descr="http://mbdou15kras.ucoz.ru/_tbkp/detivosp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78485" y="1801496"/>
            <a:ext cx="3833794" cy="2759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8565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69267" y="1168908"/>
            <a:ext cx="7756675" cy="5120640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Всегда просить ребенка рассказывать о том, что было в его опыте (чем занимался в детском саду, в какие игры играли на прогулке, что делал у бабушки, как играли в «Магазин» и т.д</a:t>
            </a: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.);</a:t>
            </a:r>
            <a:endParaRPr lang="ru-RU" sz="3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Просить ребенка описывать все, что он видит по дороге из детского сада, на прогулке, из окна квартиры и т.д</a:t>
            </a: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.;</a:t>
            </a:r>
            <a:endParaRPr lang="ru-RU" sz="3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Просить ребенка </a:t>
            </a:r>
            <a:r>
              <a:rPr lang="ru-RU" sz="36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оречевлять</a:t>
            </a: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процесс выполнения поделки, рисунка, аппликации, сборки конструктора и т.д</a:t>
            </a: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.;</a:t>
            </a:r>
            <a:endParaRPr lang="ru-RU" sz="3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 smtClean="0"/>
          </a:p>
          <a:p>
            <a:pPr>
              <a:buFont typeface="Wingdings" panose="05000000000000000000" pitchFamily="2" charset="2"/>
              <a:buChar char="v"/>
            </a:pPr>
            <a:endParaRPr lang="ru-RU" dirty="0" smtClean="0"/>
          </a:p>
          <a:p>
            <a:pPr>
              <a:buFont typeface="Wingdings" panose="05000000000000000000" pitchFamily="2" charset="2"/>
              <a:buChar char="v"/>
            </a:pPr>
            <a:endParaRPr lang="ru-RU" dirty="0" smtClean="0"/>
          </a:p>
          <a:p>
            <a:pPr>
              <a:buFont typeface="Wingdings" panose="05000000000000000000" pitchFamily="2" charset="2"/>
              <a:buChar char="v"/>
            </a:pPr>
            <a:endParaRPr lang="ru-RU" dirty="0"/>
          </a:p>
        </p:txBody>
      </p:sp>
      <p:pic>
        <p:nvPicPr>
          <p:cNvPr id="5124" name="Picture 4" descr="https://im0-tub-ru.yandex.net/i?id=c4dc6c609b2a0ead14817be5a611b375-l&amp;n=13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4895" y="1944914"/>
            <a:ext cx="3049287" cy="3338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229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11210" y="1117600"/>
            <a:ext cx="7756675" cy="5740400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 прочтения рассказа или сказки: обязательно задавать по тексту;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Просить вспомнить, с чего все началось, чтобы было после… (далее следует событие в сказке), чем закончилось;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Просить пересказать все то, что запомнил ребенок, обязательно помогая ему наводящими вопросами;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дочитав рассказ, сказку до конца, попросить самостоятельно ее закончить (придумай окончание истории);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Начинать читать небольшой рассказ с середины, а потом попросить ребенка сочинить начало. </a:t>
            </a:r>
          </a:p>
          <a:p>
            <a:pPr>
              <a:buFont typeface="Arial" panose="020B0604020202020204" pitchFamily="34" charset="0"/>
              <a:buChar char="•"/>
            </a:pPr>
            <a:endParaRPr lang="ru-RU" dirty="0" smtClean="0"/>
          </a:p>
          <a:p>
            <a:pPr>
              <a:buFont typeface="Wingdings" panose="05000000000000000000" pitchFamily="2" charset="2"/>
              <a:buChar char="v"/>
            </a:pPr>
            <a:endParaRPr lang="ru-RU" dirty="0" smtClean="0"/>
          </a:p>
          <a:p>
            <a:pPr>
              <a:buFont typeface="Wingdings" panose="05000000000000000000" pitchFamily="2" charset="2"/>
              <a:buChar char="v"/>
            </a:pPr>
            <a:endParaRPr lang="ru-RU" dirty="0" smtClean="0"/>
          </a:p>
          <a:p>
            <a:pPr>
              <a:buFont typeface="Wingdings" panose="05000000000000000000" pitchFamily="2" charset="2"/>
              <a:buChar char="v"/>
            </a:pPr>
            <a:endParaRPr lang="ru-RU" dirty="0"/>
          </a:p>
        </p:txBody>
      </p:sp>
      <p:pic>
        <p:nvPicPr>
          <p:cNvPr id="6148" name="Picture 4" descr="https://avatars.mds.yandex.net/get-zen_doc/1923220/pub_5dd2b85f089979742c12f8bf_5dd2bce568e68b209078bcb1/scale_1200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7565" y="2240062"/>
            <a:ext cx="3193143" cy="2177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8162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9324" y="1091219"/>
            <a:ext cx="9040949" cy="2420112"/>
          </a:xfrm>
        </p:spPr>
        <p:txBody>
          <a:bodyPr>
            <a:normAutofit/>
          </a:bodyPr>
          <a:lstStyle/>
          <a:p>
            <a:pPr algn="ctr"/>
            <a:r>
              <a:rPr lang="ru-RU" sz="54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Желаем успехов </a:t>
            </a:r>
            <a:r>
              <a:rPr lang="ru-RU" sz="5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/>
            </a:r>
            <a:br>
              <a:rPr lang="ru-RU" sz="5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</a:br>
            <a:r>
              <a:rPr lang="ru-RU" sz="5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в развитии </a:t>
            </a:r>
            <a:r>
              <a:rPr lang="ru-RU" sz="54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речи </a:t>
            </a:r>
            <a:r>
              <a:rPr lang="ru-RU" sz="5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/>
            </a:r>
            <a:br>
              <a:rPr lang="ru-RU" sz="5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</a:br>
            <a:r>
              <a:rPr lang="ru-RU" sz="5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вашего ребенка!</a:t>
            </a:r>
            <a:endParaRPr lang="ru-RU" sz="54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pic>
        <p:nvPicPr>
          <p:cNvPr id="7170" name="Picture 2" descr="https://avatars.mds.yandex.net/get-pdb/1365646/53d67cf8-62bf-49ea-883e-2a11537d35e1/s1200?webp=false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914" y="3511331"/>
            <a:ext cx="5126718" cy="296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1777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амка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TM03457475[[fn=Рамка]]</Template>
  <TotalTime>103</TotalTime>
  <Words>308</Words>
  <Application>Microsoft Office PowerPoint</Application>
  <PresentationFormat>Широкоэкранный</PresentationFormat>
  <Paragraphs>29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4" baseType="lpstr">
      <vt:lpstr>Arial</vt:lpstr>
      <vt:lpstr>Bookman Old Style</vt:lpstr>
      <vt:lpstr>Corbel</vt:lpstr>
      <vt:lpstr>Times New Roman</vt:lpstr>
      <vt:lpstr>Wingdings</vt:lpstr>
      <vt:lpstr>Wingdings 2</vt:lpstr>
      <vt:lpstr>Рамка</vt:lpstr>
      <vt:lpstr>Развитие связной речи дошкольников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Желаем успехов  в развитии речи  вашего ребенка!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связной речи дошкольников</dc:title>
  <dc:creator>a-batan@hotmail.com</dc:creator>
  <cp:lastModifiedBy>a-batan@hotmail.com</cp:lastModifiedBy>
  <cp:revision>16</cp:revision>
  <dcterms:created xsi:type="dcterms:W3CDTF">2020-04-07T09:38:58Z</dcterms:created>
  <dcterms:modified xsi:type="dcterms:W3CDTF">2020-04-13T14:45:15Z</dcterms:modified>
</cp:coreProperties>
</file>