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48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9CBC-1D6F-4D0C-ACAE-D905AB981AF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7EF3-C752-4AB4-9ED8-35259DB7A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9CBC-1D6F-4D0C-ACAE-D905AB981AF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7EF3-C752-4AB4-9ED8-35259DB7A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9CBC-1D6F-4D0C-ACAE-D905AB981AF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7EF3-C752-4AB4-9ED8-35259DB7A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9CBC-1D6F-4D0C-ACAE-D905AB981AF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7EF3-C752-4AB4-9ED8-35259DB7A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9CBC-1D6F-4D0C-ACAE-D905AB981AF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7EF3-C752-4AB4-9ED8-35259DB7A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9CBC-1D6F-4D0C-ACAE-D905AB981AF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7EF3-C752-4AB4-9ED8-35259DB7A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9CBC-1D6F-4D0C-ACAE-D905AB981AF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7EF3-C752-4AB4-9ED8-35259DB7A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9CBC-1D6F-4D0C-ACAE-D905AB981AF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7EF3-C752-4AB4-9ED8-35259DB7A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9CBC-1D6F-4D0C-ACAE-D905AB981AF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7EF3-C752-4AB4-9ED8-35259DB7A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9CBC-1D6F-4D0C-ACAE-D905AB981AF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7EF3-C752-4AB4-9ED8-35259DB7A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D9CBC-1D6F-4D0C-ACAE-D905AB981AF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7EF3-C752-4AB4-9ED8-35259DB7A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D9CBC-1D6F-4D0C-ACAE-D905AB981AF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37EF3-C752-4AB4-9ED8-35259DB7A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23528" y="1124744"/>
            <a:ext cx="86409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74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761" y="116632"/>
            <a:ext cx="3697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Вынужденная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самоизоляция</a:t>
            </a:r>
            <a:r>
              <a:rPr lang="ru-RU" b="1" i="1" dirty="0" smtClean="0"/>
              <a:t> </a:t>
            </a:r>
            <a:endParaRPr lang="ru-RU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548680"/>
            <a:ext cx="69847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Доброго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времени суток , уважаемые родители все мы с вами находимся в непривычной для нас обстановке, когда есть некоторые ограничения,  правила безопасности которые надо соблюдать.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1248990"/>
            <a:ext cx="69847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Взрослый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человек в длительной изоляции подвержен тревоге, страхам и даже агрессии. Сложно представить, как приходиться нашим детям.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veta\Desktop\r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86770" y="116632"/>
            <a:ext cx="1826061" cy="136815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79512" y="1772816"/>
            <a:ext cx="89644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Важно знать — ребенок не до конца  понимает, что такое </a:t>
            </a:r>
            <a:r>
              <a:rPr lang="ru-RU" sz="14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коронавирус</a:t>
            </a:r>
            <a:r>
              <a:rPr lang="ru-RU" sz="1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самоизоляция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2132856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абсолютно спокойно объяснить ребенку, что есть такая вещь — карантин. Это нужно, чтобы не заболеть. Дайте ребенку возможность понять, что  изоляция-это вынужденная, временная мера. Что есть четкие инструкции и контроль их выполнения — все это облегчит понимание и придаст спокойствие и ребенку, и родителю.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835696" y="3023954"/>
            <a:ext cx="70567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 внимательными надо быть с детьми с тревожным складом характера.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Ребенок видит, насколько этим обеспокоены взрослые: об этом говорят дома, по телевизору. Часть детей, тревожного склада может чрезмерно близко воспринять происходящее, старайтесь ограничить поток информации.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sveta\Desktop\2743469_origina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068960"/>
            <a:ext cx="1584175" cy="963521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79512" y="4153628"/>
            <a:ext cx="46085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происходит с детьми в самоизоляции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79512" y="4450844"/>
            <a:ext cx="87129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вынужденной самоизоляции у детей пропадает возможность удовлетворять некоторые психологические потребности, которые раньше удовлетворялись простым выходом из дома и ежедневным общением с окружающей средой.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79512" y="5253487"/>
            <a:ext cx="878497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гораздо больше взрослых страдает от «жажды впечатлений»: вне изоляции он получал их в детском саду, во дворе, общаясь со сверстниками или просто наблюдая за внешним миром. В условиях, когда он не может покинуть дом, впечатления становятся однобокими.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064896" cy="504056"/>
          </a:xfrm>
        </p:spPr>
        <p:txBody>
          <a:bodyPr>
            <a:noAutofit/>
          </a:bodyPr>
          <a:lstStyle/>
          <a:p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Советы родителям : как с пользой занять своего ребенка: </a:t>
            </a:r>
            <a:b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sveta\Desktop\дети-приниматься-различную-творческую-деятельность-9909674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92696"/>
            <a:ext cx="2438400" cy="1656184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555776" y="404664"/>
            <a:ext cx="633670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первом месте у дошкольника, конечно же - игра.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забываем, что у ребенка ведущей деятельностью остается игра. Сюжетно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ролевые игры, где включается и взрослый, самостоятельные игры ребенка или с братьями, сестрами. Игры, которые помогут провести время с пользой. Даже восстановить те функции, которые, может быть, недостаточно развиты у ребенка — внимание, мелкая моторика. Это  плетение бисером, составление картин с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пайеток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бисера или  мозаики, различное конструирование,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рисование, аппликации, лепка - все это легко организовать в домашних условиях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79512" y="2348880"/>
            <a:ext cx="8712968" cy="116955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Развиваем  кругозор и творческий потенциал ребенка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Организуйте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детям просмотр познавательных фильмов. Также интересным может стать создание собственной иллюстрации к прочитанной книге. Можно завести дневник личных открытий, где записывать или зарисовывать  свои новые знания. (потом при выходе в садик ,его можно показать друзьям ) И Не забываем творить вместе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79512" y="3429000"/>
            <a:ext cx="871296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Расскажите о чем-то новом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Помимо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новых впечатлений детям важно ежедневно усваивать новую информацию. Полистайте вместе энциклопедию, прочитайте сказку,  расскажите о родственниках и предках, то, что будет интересно и полезно узнать для ребенка.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179512" y="4365104"/>
            <a:ext cx="871296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Дайте ребенку возможность общаться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речь идет не только об общении с родителями. Для ребенка важно общаться со своими сверстниками. Организуйте для него видеоконференцию по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скайпу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другом со двора или подругой из детского сада. Не забывайте и сами общаться с ним.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5301208"/>
            <a:ext cx="87849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Создаем вместе домашний уют</a:t>
            </a:r>
          </a:p>
          <a:p>
            <a:pPr indent="360363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Приобщение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ребенка к домашней работе, тоже может стать интересным и полезным времяпровождением.  Ребенок включается в серьезный труд постепенно, сочетая трудовые операции с игровой деятельностью. Появление у ребенка собственных обязанностей дает ему понять, что он является важным членом своей семьи, так как вносит посильную лепту в ее жизнедеятельность.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6624736" cy="1656184"/>
          </a:xfrm>
        </p:spPr>
        <p:txBody>
          <a:bodyPr>
            <a:normAutofit fontScale="92500" lnSpcReduction="10000"/>
          </a:bodyPr>
          <a:lstStyle/>
          <a:p>
            <a:pPr marL="3175" indent="357188" algn="just">
              <a:lnSpc>
                <a:spcPct val="170000"/>
              </a:lnSpc>
              <a:buNone/>
            </a:pPr>
            <a:r>
              <a:rPr lang="ru-RU" sz="1500" b="1" i="1" dirty="0" smtClean="0">
                <a:latin typeface="Times New Roman" pitchFamily="18" charset="0"/>
                <a:cs typeface="Times New Roman" pitchFamily="18" charset="0"/>
              </a:rPr>
              <a:t>Уделите </a:t>
            </a:r>
            <a:r>
              <a:rPr lang="ru-RU" sz="1500" b="1" i="1" dirty="0" smtClean="0">
                <a:latin typeface="Times New Roman" pitchFamily="18" charset="0"/>
                <a:cs typeface="Times New Roman" pitchFamily="18" charset="0"/>
              </a:rPr>
              <a:t>больше времени ласке</a:t>
            </a:r>
          </a:p>
          <a:p>
            <a:pPr marL="3175" indent="357188" algn="just">
              <a:lnSpc>
                <a:spcPct val="120000"/>
              </a:lnSpc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ребенок маленький, ему особенно важно чувствовать близость родителей, ведь это позволит ему ощущать себя под защитой и в безопасности. Детям более взрослого возраста также необходимо родительское тепло: найдите время лишний раз обнять своего ребенка. Кстати, тактильный контакт поможет и родителям если не избавиться, то хотя бы снизить весь переживаемый стресс.</a:t>
            </a:r>
          </a:p>
          <a:p>
            <a:endParaRPr lang="ru-RU" dirty="0"/>
          </a:p>
        </p:txBody>
      </p:sp>
      <p:pic>
        <p:nvPicPr>
          <p:cNvPr id="15362" name="Picture 2" descr="C:\Users\sveta\Desktop\069d11e8-8352-4aa9-bcac-fdb20f6bdde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88640"/>
            <a:ext cx="2111896" cy="15839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772816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Еще один совет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ограничить использование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гаджетов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Если для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онлайн-образования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компьютер — это необходимость, то всевозможные игры на нем (или на других устройствах)  дают лишнюю эмоциональную нагрузку и расшатывают детскую психику.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79512" y="2708920"/>
            <a:ext cx="87849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стоит забывать и о двигательной активности во время карантина. Желательно ввести спортивные паузы между играми и занятиями, делать зарядку, или просто дать возможность чуть побегать, попрыгать.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645024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Помните, игнорировать происходящее бессмысленно и даже опасно !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3284984"/>
            <a:ext cx="51845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Берегите себя и своих близких. Будем все здоровы !!!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C:\Users\sveta\Desktop\unnam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429000"/>
            <a:ext cx="3374504" cy="275761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508104" y="6165304"/>
            <a:ext cx="345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Советует педагог-психолог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Песоцкая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С.Е.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11855</TotalTime>
  <Words>705</Words>
  <Application>Microsoft Office PowerPoint</Application>
  <PresentationFormat>Экран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Советы родителям : как с пользой занять своего ребенка:  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sveta</cp:lastModifiedBy>
  <cp:revision>370</cp:revision>
  <dcterms:created xsi:type="dcterms:W3CDTF">2020-03-16T13:26:43Z</dcterms:created>
  <dcterms:modified xsi:type="dcterms:W3CDTF">2020-04-13T05:01:05Z</dcterms:modified>
</cp:coreProperties>
</file>