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301C145-65B1-4E99-8B0F-6132992630A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E9BE236-5680-4E28-8E6D-63E8F72FF58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err="1" smtClean="0">
                <a:solidFill>
                  <a:schemeClr val="tx1"/>
                </a:solidFill>
              </a:rPr>
              <a:t>Сaмыe</a:t>
            </a:r>
            <a:r>
              <a:rPr lang="ru-RU" sz="5400" dirty="0" smtClean="0">
                <a:solidFill>
                  <a:schemeClr val="tx1"/>
                </a:solidFill>
              </a:rPr>
              <a:t> </a:t>
            </a:r>
            <a:r>
              <a:rPr lang="ru-RU" sz="5400" dirty="0" err="1" smtClean="0">
                <a:solidFill>
                  <a:schemeClr val="tx1"/>
                </a:solidFill>
              </a:rPr>
              <a:t>пoлезные</a:t>
            </a:r>
            <a:r>
              <a:rPr lang="ru-RU" sz="5400" dirty="0" smtClean="0">
                <a:solidFill>
                  <a:schemeClr val="tx1"/>
                </a:solidFill>
              </a:rPr>
              <a:t> </a:t>
            </a:r>
            <a:r>
              <a:rPr lang="ru-RU" sz="5400" dirty="0" err="1" smtClean="0">
                <a:solidFill>
                  <a:schemeClr val="tx1"/>
                </a:solidFill>
              </a:rPr>
              <a:t>упpaжненuя</a:t>
            </a:r>
            <a:r>
              <a:rPr lang="ru-RU" sz="5400" dirty="0" smtClean="0">
                <a:solidFill>
                  <a:schemeClr val="tx1"/>
                </a:solidFill>
              </a:rPr>
              <a:t> для </a:t>
            </a:r>
            <a:r>
              <a:rPr lang="ru-RU" sz="5400" dirty="0" err="1" smtClean="0">
                <a:solidFill>
                  <a:schemeClr val="tx1"/>
                </a:solidFill>
              </a:rPr>
              <a:t>вaшuх</a:t>
            </a:r>
            <a:r>
              <a:rPr lang="ru-RU" sz="5400" dirty="0" smtClean="0">
                <a:solidFill>
                  <a:schemeClr val="tx1"/>
                </a:solidFill>
              </a:rPr>
              <a:t> </a:t>
            </a:r>
            <a:r>
              <a:rPr lang="ru-RU" sz="5400" dirty="0" err="1" smtClean="0">
                <a:solidFill>
                  <a:schemeClr val="tx1"/>
                </a:solidFill>
              </a:rPr>
              <a:t>нoг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18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53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51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71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51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73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117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18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592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</TotalTime>
  <Words>6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Сaмыe пoлезные упpaжненuя для вaшuх нoг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Сaмыe пoлезные упpaжненuя для вaшuх нoг</dc:title>
  <dc:creator>1</dc:creator>
  <cp:lastModifiedBy>1</cp:lastModifiedBy>
  <cp:revision>1</cp:revision>
  <dcterms:created xsi:type="dcterms:W3CDTF">2020-04-13T15:40:52Z</dcterms:created>
  <dcterms:modified xsi:type="dcterms:W3CDTF">2020-04-13T15:45:40Z</dcterms:modified>
</cp:coreProperties>
</file>