
<file path=[Content_Types].xml><?xml version="1.0" encoding="utf-8"?>
<Types xmlns="http://schemas.openxmlformats.org/package/2006/content-types">
  <Default Extension="bin" ContentType="image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8" r:id="rId3"/>
    <p:sldId id="264" r:id="rId4"/>
    <p:sldId id="260" r:id="rId5"/>
    <p:sldId id="267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F3D92E-F879-412F-8830-3A61F32E7451}" type="doc">
      <dgm:prSet loTypeId="urn:microsoft.com/office/officeart/2005/8/layout/cycle3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95E4C0-813C-4A9B-B363-4935D4CCED39}">
      <dgm:prSet phldrT="[Текст]" custT="1"/>
      <dgm:spPr/>
      <dgm:t>
        <a:bodyPr/>
        <a:lstStyle/>
        <a:p>
          <a:endParaRPr lang="ru-RU" sz="1600" dirty="0" smtClean="0">
            <a:solidFill>
              <a:srgbClr val="C00000"/>
            </a:solidFill>
          </a:endParaRPr>
        </a:p>
        <a:p>
          <a:endParaRPr lang="ru-RU" sz="1600" dirty="0" smtClean="0">
            <a:solidFill>
              <a:srgbClr val="C00000"/>
            </a:solidFill>
          </a:endParaRPr>
        </a:p>
        <a:p>
          <a:endParaRPr lang="ru-RU" sz="1800" b="1" dirty="0" smtClean="0">
            <a:solidFill>
              <a:srgbClr val="C00000"/>
            </a:solidFill>
          </a:endParaRPr>
        </a:p>
        <a:p>
          <a:r>
            <a:rPr lang="ru-RU" sz="1800" b="1" dirty="0" err="1" smtClean="0">
              <a:solidFill>
                <a:srgbClr val="C00000"/>
              </a:solidFill>
            </a:rPr>
            <a:t>күштелдирер </a:t>
          </a:r>
          <a:r>
            <a:rPr lang="ru-RU" sz="1800" b="1" dirty="0" smtClean="0">
              <a:solidFill>
                <a:srgbClr val="C00000"/>
              </a:solidFill>
            </a:rPr>
            <a:t>чада</a:t>
          </a:r>
        </a:p>
        <a:p>
          <a:r>
            <a:rPr lang="ru-RU" sz="1800" dirty="0" err="1" smtClean="0"/>
            <a:t>ак</a:t>
          </a:r>
          <a:r>
            <a:rPr lang="ru-RU" sz="1800" dirty="0" err="1" smtClean="0">
              <a:solidFill>
                <a:srgbClr val="C00000"/>
              </a:solidFill>
            </a:rPr>
            <a:t>кыр</a:t>
          </a:r>
          <a:endParaRPr lang="ru-RU" sz="1800" dirty="0" smtClean="0">
            <a:solidFill>
              <a:srgbClr val="C00000"/>
            </a:solidFill>
          </a:endParaRPr>
        </a:p>
        <a:p>
          <a:r>
            <a:rPr lang="ru-RU" sz="1800" dirty="0" err="1" smtClean="0"/>
            <a:t>кызыл</a:t>
          </a:r>
          <a:r>
            <a:rPr lang="ru-RU" sz="1800" dirty="0" err="1" smtClean="0">
              <a:solidFill>
                <a:srgbClr val="C00000"/>
              </a:solidFill>
            </a:rPr>
            <a:t>гыр</a:t>
          </a:r>
          <a:r>
            <a:rPr lang="ru-RU" sz="1800" dirty="0" smtClean="0">
              <a:solidFill>
                <a:srgbClr val="C00000"/>
              </a:solidFill>
            </a:rPr>
            <a:t>, </a:t>
          </a:r>
          <a:r>
            <a:rPr lang="ru-RU" sz="1800" dirty="0" err="1" smtClean="0">
              <a:solidFill>
                <a:srgbClr val="C00000"/>
              </a:solidFill>
            </a:rPr>
            <a:t>кып-</a:t>
          </a:r>
          <a:r>
            <a:rPr lang="ru-RU" sz="1800" dirty="0" err="1" smtClean="0">
              <a:solidFill>
                <a:schemeClr val="tx1"/>
              </a:solidFill>
            </a:rPr>
            <a:t>кызыл</a:t>
          </a:r>
          <a:endParaRPr lang="ru-RU" sz="1800" dirty="0" smtClean="0">
            <a:solidFill>
              <a:schemeClr val="tx1"/>
            </a:solidFill>
          </a:endParaRPr>
        </a:p>
        <a:p>
          <a:r>
            <a:rPr lang="ru-RU" sz="1800" dirty="0" err="1" smtClean="0">
              <a:solidFill>
                <a:srgbClr val="C00000"/>
              </a:solidFill>
            </a:rPr>
            <a:t>кедергей</a:t>
          </a:r>
          <a:r>
            <a:rPr lang="ru-RU" sz="1800" dirty="0" smtClean="0"/>
            <a:t> кара, </a:t>
          </a:r>
          <a:r>
            <a:rPr lang="ru-RU" sz="1800" dirty="0" err="1" smtClean="0">
              <a:solidFill>
                <a:srgbClr val="C00000"/>
              </a:solidFill>
            </a:rPr>
            <a:t>дарс</a:t>
          </a:r>
          <a:r>
            <a:rPr lang="ru-RU" sz="1800" dirty="0" smtClean="0"/>
            <a:t> кара</a:t>
          </a:r>
        </a:p>
        <a:p>
          <a:r>
            <a:rPr lang="ru-RU" sz="1800" dirty="0" err="1" smtClean="0">
              <a:solidFill>
                <a:srgbClr val="C00000"/>
              </a:solidFill>
            </a:rPr>
            <a:t>манган</a:t>
          </a:r>
          <a:r>
            <a:rPr lang="ru-RU" sz="1800" dirty="0" smtClean="0"/>
            <a:t> </a:t>
          </a:r>
          <a:r>
            <a:rPr lang="ru-RU" sz="1800" dirty="0" err="1" smtClean="0"/>
            <a:t>ак</a:t>
          </a:r>
          <a:endParaRPr lang="ru-RU" sz="1800" dirty="0" smtClean="0"/>
        </a:p>
        <a:p>
          <a:r>
            <a:rPr lang="ru-RU" sz="1800" dirty="0" err="1" smtClean="0">
              <a:solidFill>
                <a:srgbClr val="C00000"/>
              </a:solidFill>
            </a:rPr>
            <a:t>эң</a:t>
          </a:r>
          <a:r>
            <a:rPr lang="ru-RU" sz="1800" dirty="0" err="1" smtClean="0"/>
            <a:t> улуг</a:t>
          </a:r>
          <a:endParaRPr lang="ru-RU" sz="1800" dirty="0" smtClean="0"/>
        </a:p>
        <a:p>
          <a:endParaRPr lang="ru-RU" sz="1200" dirty="0" smtClean="0"/>
        </a:p>
        <a:p>
          <a:endParaRPr lang="ru-RU" sz="1200" dirty="0" smtClean="0"/>
        </a:p>
        <a:p>
          <a:endParaRPr lang="ru-RU" sz="1200" dirty="0"/>
        </a:p>
      </dgm:t>
    </dgm:pt>
    <dgm:pt modelId="{97E66429-8E23-4684-81FF-C0052CA5FDF7}" type="parTrans" cxnId="{955A2BEF-BE88-40FB-BBCD-7E064E348318}">
      <dgm:prSet/>
      <dgm:spPr/>
      <dgm:t>
        <a:bodyPr/>
        <a:lstStyle/>
        <a:p>
          <a:endParaRPr lang="ru-RU"/>
        </a:p>
      </dgm:t>
    </dgm:pt>
    <dgm:pt modelId="{8AD73113-33F9-4756-9D64-121BCFEACEDD}" type="sibTrans" cxnId="{955A2BEF-BE88-40FB-BBCD-7E064E348318}">
      <dgm:prSet/>
      <dgm:spPr/>
      <dgm:t>
        <a:bodyPr/>
        <a:lstStyle/>
        <a:p>
          <a:endParaRPr lang="ru-RU"/>
        </a:p>
      </dgm:t>
    </dgm:pt>
    <dgm:pt modelId="{34414AC4-34A2-422B-ADCE-DC19DE6AAEE5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rgbClr val="C00000"/>
              </a:solidFill>
            </a:rPr>
            <a:t>кошкадыр</a:t>
          </a:r>
          <a:r>
            <a:rPr lang="ru-RU" sz="1800" b="1" dirty="0" smtClean="0">
              <a:solidFill>
                <a:srgbClr val="C00000"/>
              </a:solidFill>
            </a:rPr>
            <a:t> чада </a:t>
          </a:r>
        </a:p>
        <a:p>
          <a:r>
            <a:rPr lang="ru-RU" sz="1800" dirty="0" err="1" smtClean="0"/>
            <a:t>ак</a:t>
          </a:r>
          <a:r>
            <a:rPr lang="ru-RU" sz="1800" dirty="0" err="1" smtClean="0">
              <a:solidFill>
                <a:srgbClr val="C00000"/>
              </a:solidFill>
            </a:rPr>
            <a:t>сымаар</a:t>
          </a:r>
          <a:endParaRPr lang="ru-RU" sz="1800" dirty="0" smtClean="0">
            <a:solidFill>
              <a:srgbClr val="C00000"/>
            </a:solidFill>
          </a:endParaRPr>
        </a:p>
        <a:p>
          <a:r>
            <a:rPr lang="ru-RU" sz="1800" dirty="0" err="1" smtClean="0"/>
            <a:t>кара</a:t>
          </a:r>
          <a:r>
            <a:rPr lang="ru-RU" sz="1800" dirty="0" err="1" smtClean="0">
              <a:solidFill>
                <a:srgbClr val="C00000"/>
              </a:solidFill>
            </a:rPr>
            <a:t>лдыр</a:t>
          </a:r>
          <a:endParaRPr lang="ru-RU" sz="1800" dirty="0" smtClean="0">
            <a:solidFill>
              <a:srgbClr val="C00000"/>
            </a:solidFill>
          </a:endParaRPr>
        </a:p>
        <a:p>
          <a:r>
            <a:rPr lang="ru-RU" sz="1800" dirty="0" err="1" smtClean="0">
              <a:solidFill>
                <a:schemeClr val="tx1"/>
              </a:solidFill>
            </a:rPr>
            <a:t>сарыг</a:t>
          </a:r>
          <a:r>
            <a:rPr lang="ru-RU" sz="1800" dirty="0" err="1" smtClean="0">
              <a:solidFill>
                <a:srgbClr val="C00000"/>
              </a:solidFill>
            </a:rPr>
            <a:t>зымаар</a:t>
          </a:r>
          <a:r>
            <a:rPr lang="ru-RU" sz="1800" dirty="0" smtClean="0">
              <a:solidFill>
                <a:srgbClr val="C00000"/>
              </a:solidFill>
            </a:rPr>
            <a:t> </a:t>
          </a:r>
        </a:p>
        <a:p>
          <a:r>
            <a:rPr lang="ru-RU" sz="1800" dirty="0" smtClean="0"/>
            <a:t>шала </a:t>
          </a:r>
          <a:r>
            <a:rPr lang="ru-RU" sz="1800" dirty="0" err="1" smtClean="0"/>
            <a:t>борбак</a:t>
          </a:r>
          <a:endParaRPr lang="ru-RU" sz="1800" dirty="0"/>
        </a:p>
      </dgm:t>
    </dgm:pt>
    <dgm:pt modelId="{2F7643B2-B5DD-4DDD-8A67-4CC6E6298D2B}" type="parTrans" cxnId="{213DA5C6-157E-479D-BFF5-4D4422B5A31A}">
      <dgm:prSet/>
      <dgm:spPr/>
      <dgm:t>
        <a:bodyPr/>
        <a:lstStyle/>
        <a:p>
          <a:endParaRPr lang="ru-RU"/>
        </a:p>
      </dgm:t>
    </dgm:pt>
    <dgm:pt modelId="{FD3073CC-4422-4C97-9CBA-66A0AD8FC11F}" type="sibTrans" cxnId="{213DA5C6-157E-479D-BFF5-4D4422B5A31A}">
      <dgm:prSet/>
      <dgm:spPr/>
      <dgm:t>
        <a:bodyPr/>
        <a:lstStyle/>
        <a:p>
          <a:endParaRPr lang="ru-RU"/>
        </a:p>
      </dgm:t>
    </dgm:pt>
    <dgm:pt modelId="{2E7831BD-C5D9-4C00-8632-49E60867F20F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rgbClr val="C00000"/>
              </a:solidFill>
            </a:rPr>
            <a:t>өйүнде </a:t>
          </a:r>
          <a:r>
            <a:rPr lang="ru-RU" sz="1800" b="1" dirty="0" smtClean="0">
              <a:solidFill>
                <a:srgbClr val="C00000"/>
              </a:solidFill>
            </a:rPr>
            <a:t>чада – д.а. </a:t>
          </a:r>
          <a:r>
            <a:rPr lang="ru-RU" sz="1800" b="1" dirty="0" err="1" smtClean="0">
              <a:solidFill>
                <a:srgbClr val="C00000"/>
              </a:solidFill>
            </a:rPr>
            <a:t>кожумак</a:t>
          </a:r>
          <a:r>
            <a:rPr lang="ru-RU" sz="1800" b="1" dirty="0" smtClean="0">
              <a:solidFill>
                <a:srgbClr val="C00000"/>
              </a:solidFill>
            </a:rPr>
            <a:t> </a:t>
          </a:r>
          <a:r>
            <a:rPr lang="ru-RU" sz="1800" b="1" dirty="0" err="1" smtClean="0">
              <a:solidFill>
                <a:srgbClr val="C00000"/>
              </a:solidFill>
            </a:rPr>
            <a:t>чок</a:t>
          </a:r>
          <a:r>
            <a:rPr lang="ru-RU" sz="1800" b="1" dirty="0" smtClean="0">
              <a:solidFill>
                <a:srgbClr val="C00000"/>
              </a:solidFill>
            </a:rPr>
            <a:t> </a:t>
          </a:r>
          <a:r>
            <a:rPr lang="ru-RU" sz="1800" b="1" dirty="0" err="1" smtClean="0">
              <a:solidFill>
                <a:srgbClr val="C00000"/>
              </a:solidFill>
            </a:rPr>
            <a:t>дөзу</a:t>
          </a:r>
          <a:endParaRPr lang="ru-RU" sz="1800" b="1" dirty="0" smtClean="0">
            <a:solidFill>
              <a:srgbClr val="C00000"/>
            </a:solidFill>
          </a:endParaRPr>
        </a:p>
        <a:p>
          <a:r>
            <a:rPr lang="ru-RU" sz="1800" dirty="0" err="1" smtClean="0"/>
            <a:t>ак</a:t>
          </a:r>
          <a:endParaRPr lang="ru-RU" sz="1800" dirty="0" smtClean="0"/>
        </a:p>
        <a:p>
          <a:r>
            <a:rPr lang="ru-RU" sz="1800" dirty="0" err="1" smtClean="0"/>
            <a:t>улуг</a:t>
          </a:r>
          <a:endParaRPr lang="ru-RU" sz="1800" dirty="0" smtClean="0"/>
        </a:p>
        <a:p>
          <a:r>
            <a:rPr lang="ru-RU" sz="1800" dirty="0" err="1" smtClean="0"/>
            <a:t>борбак</a:t>
          </a:r>
          <a:r>
            <a:rPr lang="ru-RU" sz="1800" dirty="0" smtClean="0"/>
            <a:t> </a:t>
          </a:r>
        </a:p>
        <a:p>
          <a:r>
            <a:rPr lang="ru-RU" sz="1800" dirty="0" err="1" smtClean="0"/>
            <a:t>ажыг</a:t>
          </a:r>
          <a:endParaRPr lang="ru-RU" sz="1800" dirty="0"/>
        </a:p>
      </dgm:t>
    </dgm:pt>
    <dgm:pt modelId="{9CCCFFCE-F80B-4C2C-AB03-AB479E6234B0}" type="parTrans" cxnId="{2684ACE5-7CEB-4CE1-81AC-931EF6C7476E}">
      <dgm:prSet/>
      <dgm:spPr/>
      <dgm:t>
        <a:bodyPr/>
        <a:lstStyle/>
        <a:p>
          <a:endParaRPr lang="ru-RU"/>
        </a:p>
      </dgm:t>
    </dgm:pt>
    <dgm:pt modelId="{F8E4C27A-0B08-4D4A-83F5-CED438A4F3E0}" type="sibTrans" cxnId="{2684ACE5-7CEB-4CE1-81AC-931EF6C7476E}">
      <dgm:prSet/>
      <dgm:spPr/>
      <dgm:t>
        <a:bodyPr/>
        <a:lstStyle/>
        <a:p>
          <a:endParaRPr lang="ru-RU"/>
        </a:p>
      </dgm:t>
    </dgm:pt>
    <dgm:pt modelId="{CEB261FE-777A-4434-B3C9-AFBB068A9616}" type="pres">
      <dgm:prSet presAssocID="{0BF3D92E-F879-412F-8830-3A61F32E745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947D49-AA3F-4A20-BC43-CBF87500E83E}" type="pres">
      <dgm:prSet presAssocID="{0BF3D92E-F879-412F-8830-3A61F32E7451}" presName="cycle" presStyleCnt="0"/>
      <dgm:spPr/>
    </dgm:pt>
    <dgm:pt modelId="{5FAC02D3-CC5E-4215-BDBA-1940B2268714}" type="pres">
      <dgm:prSet presAssocID="{C495E4C0-813C-4A9B-B363-4935D4CCED39}" presName="nodeFirstNode" presStyleLbl="node1" presStyleIdx="0" presStyleCnt="3" custScaleX="112700" custScaleY="121970" custRadScaleRad="144387" custRadScaleInc="-47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C34D0-C6CD-4B46-ABAC-01B61E82A399}" type="pres">
      <dgm:prSet presAssocID="{8AD73113-33F9-4756-9D64-121BCFEACEDD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37E74FF3-0CF4-47A4-B26B-DF744353DF7D}" type="pres">
      <dgm:prSet presAssocID="{34414AC4-34A2-422B-ADCE-DC19DE6AAEE5}" presName="nodeFollowingNodes" presStyleLbl="node1" presStyleIdx="1" presStyleCnt="3" custRadScaleRad="141862" custRadScaleInc="-11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8D6361-A905-4E0E-89B4-508C040E5F17}" type="pres">
      <dgm:prSet presAssocID="{2E7831BD-C5D9-4C00-8632-49E60867F20F}" presName="nodeFollowingNodes" presStyleLbl="node1" presStyleIdx="2" presStyleCnt="3" custScaleX="66066" custRadScaleRad="15240" custRadScaleInc="171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C38554-6F0E-4790-BDE1-2582608C966C}" type="presOf" srcId="{C495E4C0-813C-4A9B-B363-4935D4CCED39}" destId="{5FAC02D3-CC5E-4215-BDBA-1940B2268714}" srcOrd="0" destOrd="0" presId="urn:microsoft.com/office/officeart/2005/8/layout/cycle3"/>
    <dgm:cxn modelId="{955A2BEF-BE88-40FB-BBCD-7E064E348318}" srcId="{0BF3D92E-F879-412F-8830-3A61F32E7451}" destId="{C495E4C0-813C-4A9B-B363-4935D4CCED39}" srcOrd="0" destOrd="0" parTransId="{97E66429-8E23-4684-81FF-C0052CA5FDF7}" sibTransId="{8AD73113-33F9-4756-9D64-121BCFEACEDD}"/>
    <dgm:cxn modelId="{70CB8F87-7630-42C1-8CE8-B4F59826184C}" type="presOf" srcId="{34414AC4-34A2-422B-ADCE-DC19DE6AAEE5}" destId="{37E74FF3-0CF4-47A4-B26B-DF744353DF7D}" srcOrd="0" destOrd="0" presId="urn:microsoft.com/office/officeart/2005/8/layout/cycle3"/>
    <dgm:cxn modelId="{C11E2BFC-7A66-4FFC-A9C4-8535FC27039B}" type="presOf" srcId="{0BF3D92E-F879-412F-8830-3A61F32E7451}" destId="{CEB261FE-777A-4434-B3C9-AFBB068A9616}" srcOrd="0" destOrd="0" presId="urn:microsoft.com/office/officeart/2005/8/layout/cycle3"/>
    <dgm:cxn modelId="{2684ACE5-7CEB-4CE1-81AC-931EF6C7476E}" srcId="{0BF3D92E-F879-412F-8830-3A61F32E7451}" destId="{2E7831BD-C5D9-4C00-8632-49E60867F20F}" srcOrd="2" destOrd="0" parTransId="{9CCCFFCE-F80B-4C2C-AB03-AB479E6234B0}" sibTransId="{F8E4C27A-0B08-4D4A-83F5-CED438A4F3E0}"/>
    <dgm:cxn modelId="{72EB9B40-0F0B-438F-89C1-D7E93A323277}" type="presOf" srcId="{2E7831BD-C5D9-4C00-8632-49E60867F20F}" destId="{708D6361-A905-4E0E-89B4-508C040E5F17}" srcOrd="0" destOrd="0" presId="urn:microsoft.com/office/officeart/2005/8/layout/cycle3"/>
    <dgm:cxn modelId="{213DA5C6-157E-479D-BFF5-4D4422B5A31A}" srcId="{0BF3D92E-F879-412F-8830-3A61F32E7451}" destId="{34414AC4-34A2-422B-ADCE-DC19DE6AAEE5}" srcOrd="1" destOrd="0" parTransId="{2F7643B2-B5DD-4DDD-8A67-4CC6E6298D2B}" sibTransId="{FD3073CC-4422-4C97-9CBA-66A0AD8FC11F}"/>
    <dgm:cxn modelId="{0F71AB68-25D7-4F0C-952D-A37125AEE910}" type="presOf" srcId="{8AD73113-33F9-4756-9D64-121BCFEACEDD}" destId="{A24C34D0-C6CD-4B46-ABAC-01B61E82A399}" srcOrd="0" destOrd="0" presId="urn:microsoft.com/office/officeart/2005/8/layout/cycle3"/>
    <dgm:cxn modelId="{F29634FA-96D3-45BA-86F8-5208D873BCA1}" type="presParOf" srcId="{CEB261FE-777A-4434-B3C9-AFBB068A9616}" destId="{01947D49-AA3F-4A20-BC43-CBF87500E83E}" srcOrd="0" destOrd="0" presId="urn:microsoft.com/office/officeart/2005/8/layout/cycle3"/>
    <dgm:cxn modelId="{9A30EF87-5C29-4C2B-85AA-53722CA49A08}" type="presParOf" srcId="{01947D49-AA3F-4A20-BC43-CBF87500E83E}" destId="{5FAC02D3-CC5E-4215-BDBA-1940B2268714}" srcOrd="0" destOrd="0" presId="urn:microsoft.com/office/officeart/2005/8/layout/cycle3"/>
    <dgm:cxn modelId="{907E4A83-F32D-4DCF-8B48-9C75ED9A2D14}" type="presParOf" srcId="{01947D49-AA3F-4A20-BC43-CBF87500E83E}" destId="{A24C34D0-C6CD-4B46-ABAC-01B61E82A399}" srcOrd="1" destOrd="0" presId="urn:microsoft.com/office/officeart/2005/8/layout/cycle3"/>
    <dgm:cxn modelId="{B737907A-B77C-45FF-890B-5E72E979D973}" type="presParOf" srcId="{01947D49-AA3F-4A20-BC43-CBF87500E83E}" destId="{37E74FF3-0CF4-47A4-B26B-DF744353DF7D}" srcOrd="2" destOrd="0" presId="urn:microsoft.com/office/officeart/2005/8/layout/cycle3"/>
    <dgm:cxn modelId="{80988A07-D548-4DA7-AAF3-F3A2214673F6}" type="presParOf" srcId="{01947D49-AA3F-4A20-BC43-CBF87500E83E}" destId="{708D6361-A905-4E0E-89B4-508C040E5F17}" srcOrd="3" destOrd="0" presId="urn:microsoft.com/office/officeart/2005/8/layout/cycle3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4C34D0-C6CD-4B46-ABAC-01B61E82A399}">
      <dsp:nvSpPr>
        <dsp:cNvPr id="0" name=""/>
        <dsp:cNvSpPr/>
      </dsp:nvSpPr>
      <dsp:spPr>
        <a:xfrm>
          <a:off x="-503870" y="-619523"/>
          <a:ext cx="5184200" cy="5184200"/>
        </a:xfrm>
        <a:prstGeom prst="circularArrow">
          <a:avLst>
            <a:gd name="adj1" fmla="val 5689"/>
            <a:gd name="adj2" fmla="val 340510"/>
            <a:gd name="adj3" fmla="val 11605071"/>
            <a:gd name="adj4" fmla="val 18888009"/>
            <a:gd name="adj5" fmla="val 5908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FAC02D3-CC5E-4215-BDBA-1940B2268714}">
      <dsp:nvSpPr>
        <dsp:cNvPr id="0" name=""/>
        <dsp:cNvSpPr/>
      </dsp:nvSpPr>
      <dsp:spPr>
        <a:xfrm>
          <a:off x="0" y="-100923"/>
          <a:ext cx="4176459" cy="225999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rgbClr val="C00000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rgbClr val="C00000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solidFill>
              <a:srgbClr val="C00000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C00000"/>
              </a:solidFill>
            </a:rPr>
            <a:t>күштелдирер </a:t>
          </a:r>
          <a:r>
            <a:rPr lang="ru-RU" sz="1800" b="1" kern="1200" dirty="0" smtClean="0">
              <a:solidFill>
                <a:srgbClr val="C00000"/>
              </a:solidFill>
            </a:rPr>
            <a:t>чада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ак</a:t>
          </a:r>
          <a:r>
            <a:rPr lang="ru-RU" sz="1800" kern="1200" dirty="0" err="1" smtClean="0">
              <a:solidFill>
                <a:srgbClr val="C00000"/>
              </a:solidFill>
            </a:rPr>
            <a:t>кыр</a:t>
          </a:r>
          <a:endParaRPr lang="ru-RU" sz="1800" kern="1200" dirty="0" smtClean="0">
            <a:solidFill>
              <a:srgbClr val="C00000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кызыл</a:t>
          </a:r>
          <a:r>
            <a:rPr lang="ru-RU" sz="1800" kern="1200" dirty="0" err="1" smtClean="0">
              <a:solidFill>
                <a:srgbClr val="C00000"/>
              </a:solidFill>
            </a:rPr>
            <a:t>гыр</a:t>
          </a:r>
          <a:r>
            <a:rPr lang="ru-RU" sz="1800" kern="1200" dirty="0" smtClean="0">
              <a:solidFill>
                <a:srgbClr val="C00000"/>
              </a:solidFill>
            </a:rPr>
            <a:t>, </a:t>
          </a:r>
          <a:r>
            <a:rPr lang="ru-RU" sz="1800" kern="1200" dirty="0" err="1" smtClean="0">
              <a:solidFill>
                <a:srgbClr val="C00000"/>
              </a:solidFill>
            </a:rPr>
            <a:t>кып-</a:t>
          </a:r>
          <a:r>
            <a:rPr lang="ru-RU" sz="1800" kern="1200" dirty="0" err="1" smtClean="0">
              <a:solidFill>
                <a:schemeClr val="tx1"/>
              </a:solidFill>
            </a:rPr>
            <a:t>кызыл</a:t>
          </a:r>
          <a:endParaRPr lang="ru-RU" sz="1800" kern="1200" dirty="0" smtClean="0">
            <a:solidFill>
              <a:schemeClr val="tx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rgbClr val="C00000"/>
              </a:solidFill>
            </a:rPr>
            <a:t>кедергей</a:t>
          </a:r>
          <a:r>
            <a:rPr lang="ru-RU" sz="1800" kern="1200" dirty="0" smtClean="0"/>
            <a:t> кара, </a:t>
          </a:r>
          <a:r>
            <a:rPr lang="ru-RU" sz="1800" kern="1200" dirty="0" err="1" smtClean="0">
              <a:solidFill>
                <a:srgbClr val="C00000"/>
              </a:solidFill>
            </a:rPr>
            <a:t>дарс</a:t>
          </a:r>
          <a:r>
            <a:rPr lang="ru-RU" sz="1800" kern="1200" dirty="0" smtClean="0"/>
            <a:t> кара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rgbClr val="C00000"/>
              </a:solidFill>
            </a:rPr>
            <a:t>манган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ак</a:t>
          </a:r>
          <a:endParaRPr lang="ru-RU" sz="18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rgbClr val="C00000"/>
              </a:solidFill>
            </a:rPr>
            <a:t>эң</a:t>
          </a:r>
          <a:r>
            <a:rPr lang="ru-RU" sz="1800" kern="1200" dirty="0" err="1" smtClean="0"/>
            <a:t> улуг</a:t>
          </a:r>
          <a:endParaRPr lang="ru-RU" sz="18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110324" y="9401"/>
        <a:ext cx="3955811" cy="2039346"/>
      </dsp:txXfrm>
    </dsp:sp>
    <dsp:sp modelId="{37E74FF3-0CF4-47A4-B26B-DF744353DF7D}">
      <dsp:nvSpPr>
        <dsp:cNvPr id="0" name=""/>
        <dsp:cNvSpPr/>
      </dsp:nvSpPr>
      <dsp:spPr>
        <a:xfrm>
          <a:off x="5438179" y="3447111"/>
          <a:ext cx="3705820" cy="18529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C00000"/>
              </a:solidFill>
            </a:rPr>
            <a:t>кошкадыр</a:t>
          </a:r>
          <a:r>
            <a:rPr lang="ru-RU" sz="1800" b="1" kern="1200" dirty="0" smtClean="0">
              <a:solidFill>
                <a:srgbClr val="C00000"/>
              </a:solidFill>
            </a:rPr>
            <a:t> чада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ак</a:t>
          </a:r>
          <a:r>
            <a:rPr lang="ru-RU" sz="1800" kern="1200" dirty="0" err="1" smtClean="0">
              <a:solidFill>
                <a:srgbClr val="C00000"/>
              </a:solidFill>
            </a:rPr>
            <a:t>сымаар</a:t>
          </a:r>
          <a:endParaRPr lang="ru-RU" sz="1800" kern="1200" dirty="0" smtClean="0">
            <a:solidFill>
              <a:srgbClr val="C00000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кара</a:t>
          </a:r>
          <a:r>
            <a:rPr lang="ru-RU" sz="1800" kern="1200" dirty="0" err="1" smtClean="0">
              <a:solidFill>
                <a:srgbClr val="C00000"/>
              </a:solidFill>
            </a:rPr>
            <a:t>лдыр</a:t>
          </a:r>
          <a:endParaRPr lang="ru-RU" sz="1800" kern="1200" dirty="0" smtClean="0">
            <a:solidFill>
              <a:srgbClr val="C00000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</a:rPr>
            <a:t>сарыг</a:t>
          </a:r>
          <a:r>
            <a:rPr lang="ru-RU" sz="1800" kern="1200" dirty="0" err="1" smtClean="0">
              <a:solidFill>
                <a:srgbClr val="C00000"/>
              </a:solidFill>
            </a:rPr>
            <a:t>зымаар</a:t>
          </a:r>
          <a:r>
            <a:rPr lang="ru-RU" sz="1800" kern="1200" dirty="0" smtClean="0">
              <a:solidFill>
                <a:srgbClr val="C00000"/>
              </a:solidFill>
            </a:rPr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шала </a:t>
          </a:r>
          <a:r>
            <a:rPr lang="ru-RU" sz="1800" kern="1200" dirty="0" err="1" smtClean="0"/>
            <a:t>борбак</a:t>
          </a:r>
          <a:endParaRPr lang="ru-RU" sz="1800" kern="1200" dirty="0"/>
        </a:p>
      </dsp:txBody>
      <dsp:txXfrm>
        <a:off x="5528631" y="3537563"/>
        <a:ext cx="3524916" cy="1672006"/>
      </dsp:txXfrm>
    </dsp:sp>
    <dsp:sp modelId="{708D6361-A905-4E0E-89B4-508C040E5F17}">
      <dsp:nvSpPr>
        <dsp:cNvPr id="0" name=""/>
        <dsp:cNvSpPr/>
      </dsp:nvSpPr>
      <dsp:spPr>
        <a:xfrm>
          <a:off x="3230198" y="2087069"/>
          <a:ext cx="2448287" cy="18529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C00000"/>
              </a:solidFill>
            </a:rPr>
            <a:t>өйүнде </a:t>
          </a:r>
          <a:r>
            <a:rPr lang="ru-RU" sz="1800" b="1" kern="1200" dirty="0" smtClean="0">
              <a:solidFill>
                <a:srgbClr val="C00000"/>
              </a:solidFill>
            </a:rPr>
            <a:t>чада – д.а. </a:t>
          </a:r>
          <a:r>
            <a:rPr lang="ru-RU" sz="1800" b="1" kern="1200" dirty="0" err="1" smtClean="0">
              <a:solidFill>
                <a:srgbClr val="C00000"/>
              </a:solidFill>
            </a:rPr>
            <a:t>кожумак</a:t>
          </a:r>
          <a:r>
            <a:rPr lang="ru-RU" sz="1800" b="1" kern="1200" dirty="0" smtClean="0">
              <a:solidFill>
                <a:srgbClr val="C00000"/>
              </a:solidFill>
            </a:rPr>
            <a:t> </a:t>
          </a:r>
          <a:r>
            <a:rPr lang="ru-RU" sz="1800" b="1" kern="1200" dirty="0" err="1" smtClean="0">
              <a:solidFill>
                <a:srgbClr val="C00000"/>
              </a:solidFill>
            </a:rPr>
            <a:t>чок</a:t>
          </a:r>
          <a:r>
            <a:rPr lang="ru-RU" sz="1800" b="1" kern="1200" dirty="0" smtClean="0">
              <a:solidFill>
                <a:srgbClr val="C00000"/>
              </a:solidFill>
            </a:rPr>
            <a:t> </a:t>
          </a:r>
          <a:r>
            <a:rPr lang="ru-RU" sz="1800" b="1" kern="1200" dirty="0" err="1" smtClean="0">
              <a:solidFill>
                <a:srgbClr val="C00000"/>
              </a:solidFill>
            </a:rPr>
            <a:t>дөзу</a:t>
          </a:r>
          <a:endParaRPr lang="ru-RU" sz="1800" b="1" kern="1200" dirty="0" smtClean="0">
            <a:solidFill>
              <a:srgbClr val="C00000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ак</a:t>
          </a: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улуг</a:t>
          </a: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борбак</a:t>
          </a:r>
          <a:r>
            <a:rPr lang="ru-RU" sz="1800" kern="1200" dirty="0" smtClean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ажыг</a:t>
          </a:r>
          <a:endParaRPr lang="ru-RU" sz="1800" kern="1200" dirty="0"/>
        </a:p>
      </dsp:txBody>
      <dsp:txXfrm>
        <a:off x="3320650" y="2177521"/>
        <a:ext cx="2267383" cy="1672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960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216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698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89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080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16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8059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85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3311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155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67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415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Тема: </a:t>
            </a:r>
            <a:r>
              <a:rPr lang="ru-RU" dirty="0" err="1" smtClean="0">
                <a:solidFill>
                  <a:schemeClr val="accent2"/>
                </a:solidFill>
              </a:rPr>
              <a:t>Шынарның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err="1" smtClean="0">
                <a:solidFill>
                  <a:schemeClr val="accent2"/>
                </a:solidFill>
              </a:rPr>
              <a:t>болгаш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err="1" smtClean="0">
                <a:solidFill>
                  <a:schemeClr val="accent2"/>
                </a:solidFill>
              </a:rPr>
              <a:t>хамаарылганың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err="1" smtClean="0">
                <a:solidFill>
                  <a:schemeClr val="accent2"/>
                </a:solidFill>
              </a:rPr>
              <a:t>демдек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err="1" smtClean="0">
                <a:solidFill>
                  <a:schemeClr val="accent2"/>
                </a:solidFill>
              </a:rPr>
              <a:t>ады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Тыва - Wikiw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2200275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076056" y="4051520"/>
            <a:ext cx="348835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prstClr val="black"/>
                </a:solidFill>
              </a:rPr>
              <a:t>Хамаарылганың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д.а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4077072"/>
            <a:ext cx="348835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prstClr val="black"/>
                </a:solidFill>
              </a:rPr>
              <a:t>Шынарның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д.а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76056" y="5085184"/>
            <a:ext cx="3600400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prstClr val="white"/>
                </a:solidFill>
              </a:rPr>
              <a:t>т</a:t>
            </a:r>
            <a:r>
              <a:rPr lang="ru-RU" dirty="0" err="1" smtClean="0">
                <a:solidFill>
                  <a:prstClr val="white"/>
                </a:solidFill>
              </a:rPr>
              <a:t>оннуг</a:t>
            </a:r>
            <a:r>
              <a:rPr lang="ru-RU" dirty="0" smtClean="0">
                <a:solidFill>
                  <a:prstClr val="white"/>
                </a:solidFill>
              </a:rPr>
              <a:t> </a:t>
            </a:r>
            <a:r>
              <a:rPr lang="ru-RU" dirty="0" err="1" smtClean="0">
                <a:solidFill>
                  <a:prstClr val="white"/>
                </a:solidFill>
              </a:rPr>
              <a:t>уруг</a:t>
            </a:r>
            <a:endParaRPr lang="ru-RU" dirty="0" smtClean="0">
              <a:solidFill>
                <a:prstClr val="white"/>
              </a:solidFill>
            </a:endParaRPr>
          </a:p>
          <a:p>
            <a:pPr algn="ctr"/>
            <a:r>
              <a:rPr lang="ru-RU" dirty="0" err="1">
                <a:solidFill>
                  <a:prstClr val="white"/>
                </a:solidFill>
              </a:rPr>
              <a:t>ч</a:t>
            </a:r>
            <a:r>
              <a:rPr lang="ru-RU" dirty="0" err="1" smtClean="0">
                <a:solidFill>
                  <a:prstClr val="white"/>
                </a:solidFill>
              </a:rPr>
              <a:t>аскы</a:t>
            </a:r>
            <a:r>
              <a:rPr lang="ru-RU" dirty="0" smtClean="0">
                <a:solidFill>
                  <a:prstClr val="white"/>
                </a:solidFill>
              </a:rPr>
              <a:t> тон</a:t>
            </a:r>
          </a:p>
          <a:p>
            <a:pPr algn="ctr"/>
            <a:r>
              <a:rPr lang="ru-RU" dirty="0" err="1">
                <a:solidFill>
                  <a:prstClr val="white"/>
                </a:solidFill>
              </a:rPr>
              <a:t>д</a:t>
            </a:r>
            <a:r>
              <a:rPr lang="ru-RU" dirty="0" err="1" smtClean="0">
                <a:solidFill>
                  <a:prstClr val="white"/>
                </a:solidFill>
              </a:rPr>
              <a:t>аштыкы</a:t>
            </a:r>
            <a:r>
              <a:rPr lang="ru-RU" dirty="0" smtClean="0">
                <a:solidFill>
                  <a:prstClr val="white"/>
                </a:solidFill>
              </a:rPr>
              <a:t> </a:t>
            </a:r>
            <a:r>
              <a:rPr lang="ru-RU" dirty="0" err="1" smtClean="0">
                <a:solidFill>
                  <a:prstClr val="white"/>
                </a:solidFill>
              </a:rPr>
              <a:t>хеп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5085184"/>
            <a:ext cx="3600400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prstClr val="white"/>
                </a:solidFill>
              </a:rPr>
              <a:t>а</a:t>
            </a:r>
            <a:r>
              <a:rPr lang="ru-RU" dirty="0" err="1" smtClean="0">
                <a:solidFill>
                  <a:prstClr val="white"/>
                </a:solidFill>
              </a:rPr>
              <a:t>ныяк</a:t>
            </a:r>
            <a:r>
              <a:rPr lang="ru-RU" dirty="0" smtClean="0">
                <a:solidFill>
                  <a:prstClr val="white"/>
                </a:solidFill>
              </a:rPr>
              <a:t> </a:t>
            </a:r>
            <a:r>
              <a:rPr lang="ru-RU" dirty="0" err="1" smtClean="0">
                <a:solidFill>
                  <a:prstClr val="white"/>
                </a:solidFill>
              </a:rPr>
              <a:t>уруг</a:t>
            </a:r>
            <a:endParaRPr lang="ru-RU" dirty="0" smtClean="0">
              <a:solidFill>
                <a:prstClr val="white"/>
              </a:solidFill>
            </a:endParaRPr>
          </a:p>
          <a:p>
            <a:pPr algn="ctr"/>
            <a:r>
              <a:rPr lang="ru-RU" dirty="0" err="1">
                <a:solidFill>
                  <a:prstClr val="white"/>
                </a:solidFill>
              </a:rPr>
              <a:t>к</a:t>
            </a:r>
            <a:r>
              <a:rPr lang="ru-RU" dirty="0" err="1" smtClean="0">
                <a:solidFill>
                  <a:prstClr val="white"/>
                </a:solidFill>
              </a:rPr>
              <a:t>ызыл</a:t>
            </a:r>
            <a:r>
              <a:rPr lang="ru-RU" dirty="0" smtClean="0">
                <a:solidFill>
                  <a:prstClr val="white"/>
                </a:solidFill>
              </a:rPr>
              <a:t> тон</a:t>
            </a:r>
          </a:p>
          <a:p>
            <a:pPr algn="ctr"/>
            <a:r>
              <a:rPr lang="ru-RU" dirty="0" smtClean="0">
                <a:solidFill>
                  <a:prstClr val="white"/>
                </a:solidFill>
              </a:rPr>
              <a:t>Торгу тон</a:t>
            </a:r>
          </a:p>
          <a:p>
            <a:pPr algn="ctr"/>
            <a:r>
              <a:rPr lang="ru-RU" dirty="0" err="1">
                <a:solidFill>
                  <a:prstClr val="white"/>
                </a:solidFill>
              </a:rPr>
              <a:t>ч</a:t>
            </a:r>
            <a:r>
              <a:rPr lang="ru-RU" dirty="0" err="1" smtClean="0">
                <a:solidFill>
                  <a:prstClr val="white"/>
                </a:solidFill>
              </a:rPr>
              <a:t>уга</a:t>
            </a:r>
            <a:r>
              <a:rPr lang="ru-RU" dirty="0" smtClean="0">
                <a:solidFill>
                  <a:prstClr val="white"/>
                </a:solidFill>
              </a:rPr>
              <a:t> тон</a:t>
            </a: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31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err="1" smtClean="0">
                <a:solidFill>
                  <a:srgbClr val="C00000"/>
                </a:solidFill>
              </a:rPr>
              <a:t>Хамаарылганың демдек</a:t>
            </a:r>
            <a:r>
              <a:rPr lang="ru-RU" sz="2800" dirty="0" smtClean="0">
                <a:solidFill>
                  <a:srgbClr val="C00000"/>
                </a:solidFill>
              </a:rPr>
              <a:t>  </a:t>
            </a:r>
            <a:r>
              <a:rPr lang="ru-RU" sz="2800" dirty="0" err="1" smtClean="0"/>
              <a:t>ады</a:t>
            </a:r>
            <a:r>
              <a:rPr lang="ru-RU" sz="2800" dirty="0" smtClean="0"/>
              <a:t> </a:t>
            </a:r>
            <a:r>
              <a:rPr lang="ru-RU" sz="2800" dirty="0" err="1" smtClean="0"/>
              <a:t>чувелерниң өске чүвеге хамааржыр</a:t>
            </a:r>
            <a:r>
              <a:rPr lang="ru-RU" sz="2800" dirty="0" smtClean="0"/>
              <a:t> </a:t>
            </a:r>
            <a:r>
              <a:rPr lang="ru-RU" sz="2800" dirty="0" err="1" smtClean="0"/>
              <a:t>демдээн</a:t>
            </a:r>
            <a:r>
              <a:rPr lang="ru-RU" sz="2800" dirty="0" smtClean="0"/>
              <a:t>, </a:t>
            </a:r>
            <a:r>
              <a:rPr lang="ru-RU" sz="2800" dirty="0" err="1" smtClean="0"/>
              <a:t>үе </a:t>
            </a:r>
            <a:r>
              <a:rPr lang="ru-RU" sz="2800" dirty="0" smtClean="0"/>
              <a:t>азы </a:t>
            </a:r>
            <a:r>
              <a:rPr lang="ru-RU" sz="2800" dirty="0" err="1" smtClean="0"/>
              <a:t>туружунуң аайы</a:t>
            </a:r>
            <a:r>
              <a:rPr lang="ru-RU" sz="2800" dirty="0" smtClean="0"/>
              <a:t>- биле </a:t>
            </a:r>
            <a:r>
              <a:rPr lang="ru-RU" sz="2800" dirty="0" err="1" smtClean="0"/>
              <a:t>демдээн</a:t>
            </a:r>
            <a:r>
              <a:rPr lang="ru-RU" sz="2800" dirty="0" smtClean="0"/>
              <a:t> </a:t>
            </a:r>
            <a:r>
              <a:rPr lang="ru-RU" sz="2800" dirty="0" err="1" smtClean="0"/>
              <a:t>илередир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322712" cy="4925144"/>
          </a:xfrm>
        </p:spPr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кыды</a:t>
            </a:r>
            <a:r>
              <a:rPr lang="ru-RU" i="1" u="sng" dirty="0" err="1" smtClean="0">
                <a:solidFill>
                  <a:srgbClr val="C00000"/>
                </a:solidFill>
              </a:rPr>
              <a:t>кы</a:t>
            </a:r>
            <a:r>
              <a:rPr lang="ru-RU" dirty="0" smtClean="0"/>
              <a:t>  </a:t>
            </a:r>
            <a:r>
              <a:rPr lang="ru-RU" dirty="0" err="1" smtClean="0"/>
              <a:t>кудумчу</a:t>
            </a:r>
            <a:endParaRPr lang="ru-RU" dirty="0" smtClean="0"/>
          </a:p>
          <a:p>
            <a:r>
              <a:rPr lang="ru-RU" dirty="0" err="1" smtClean="0">
                <a:solidFill>
                  <a:srgbClr val="C00000"/>
                </a:solidFill>
              </a:rPr>
              <a:t>куду</a:t>
            </a:r>
            <a:r>
              <a:rPr lang="ru-RU" i="1" u="sng" dirty="0" err="1" smtClean="0">
                <a:solidFill>
                  <a:srgbClr val="C00000"/>
                </a:solidFill>
              </a:rPr>
              <a:t>ку</a:t>
            </a:r>
            <a:r>
              <a:rPr lang="ru-RU" dirty="0" smtClean="0"/>
              <a:t> </a:t>
            </a:r>
            <a:r>
              <a:rPr lang="ru-RU" dirty="0" err="1" smtClean="0"/>
              <a:t>аал</a:t>
            </a:r>
            <a:endParaRPr lang="ru-RU" dirty="0" smtClean="0"/>
          </a:p>
          <a:p>
            <a:r>
              <a:rPr lang="ru-RU" dirty="0" err="1" smtClean="0">
                <a:solidFill>
                  <a:srgbClr val="C00000"/>
                </a:solidFill>
              </a:rPr>
              <a:t>чай</a:t>
            </a:r>
            <a:r>
              <a:rPr lang="ru-RU" i="1" u="sng" dirty="0" err="1" smtClean="0">
                <a:solidFill>
                  <a:srgbClr val="C00000"/>
                </a:solidFill>
              </a:rPr>
              <a:t>гы</a:t>
            </a:r>
            <a:r>
              <a:rPr lang="ru-RU" dirty="0" smtClean="0"/>
              <a:t> </a:t>
            </a:r>
            <a:r>
              <a:rPr lang="ru-RU" dirty="0" err="1" smtClean="0"/>
              <a:t>хеп</a:t>
            </a:r>
            <a:endParaRPr lang="ru-RU" dirty="0" smtClean="0"/>
          </a:p>
          <a:p>
            <a:r>
              <a:rPr lang="ru-RU" dirty="0" err="1" smtClean="0">
                <a:solidFill>
                  <a:srgbClr val="C00000"/>
                </a:solidFill>
              </a:rPr>
              <a:t>эртен</a:t>
            </a:r>
            <a:r>
              <a:rPr lang="ru-RU" i="1" u="sng" dirty="0" err="1" smtClean="0">
                <a:solidFill>
                  <a:srgbClr val="C00000"/>
                </a:solidFill>
              </a:rPr>
              <a:t>ги</a:t>
            </a:r>
            <a:r>
              <a:rPr lang="ru-RU" dirty="0" smtClean="0"/>
              <a:t> </a:t>
            </a:r>
            <a:r>
              <a:rPr lang="ru-RU" dirty="0" err="1" smtClean="0"/>
              <a:t>хүн</a:t>
            </a:r>
            <a:endParaRPr lang="ru-RU" dirty="0" smtClean="0"/>
          </a:p>
          <a:p>
            <a:r>
              <a:rPr lang="ru-RU" dirty="0" err="1" smtClean="0">
                <a:solidFill>
                  <a:srgbClr val="C00000"/>
                </a:solidFill>
              </a:rPr>
              <a:t>бөрт</a:t>
            </a:r>
            <a:r>
              <a:rPr lang="ru-RU" i="1" u="sng" dirty="0" err="1" smtClean="0">
                <a:solidFill>
                  <a:srgbClr val="C00000"/>
                </a:solidFill>
              </a:rPr>
              <a:t>түг</a:t>
            </a:r>
            <a:r>
              <a:rPr lang="ru-RU" dirty="0" err="1" smtClean="0">
                <a:solidFill>
                  <a:srgbClr val="C00000"/>
                </a:solidFill>
              </a:rPr>
              <a:t> </a:t>
            </a:r>
            <a:r>
              <a:rPr lang="ru-RU" dirty="0" err="1" smtClean="0"/>
              <a:t>уруглар</a:t>
            </a:r>
            <a:endParaRPr lang="ru-RU" dirty="0" smtClean="0"/>
          </a:p>
          <a:p>
            <a:r>
              <a:rPr lang="ru-RU" dirty="0" err="1" smtClean="0">
                <a:solidFill>
                  <a:srgbClr val="C00000"/>
                </a:solidFill>
              </a:rPr>
              <a:t>бок</a:t>
            </a:r>
            <a:r>
              <a:rPr lang="ru-RU" i="1" u="sng" dirty="0" err="1" smtClean="0">
                <a:solidFill>
                  <a:srgbClr val="C00000"/>
                </a:solidFill>
              </a:rPr>
              <a:t>туг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/>
              <a:t>чер</a:t>
            </a:r>
            <a:r>
              <a:rPr lang="ru-RU" dirty="0" smtClean="0"/>
              <a:t> 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ажык</a:t>
            </a:r>
            <a:r>
              <a:rPr lang="ru-RU" i="1" u="sng" dirty="0" err="1" smtClean="0">
                <a:solidFill>
                  <a:srgbClr val="C00000"/>
                </a:solidFill>
              </a:rPr>
              <a:t>тыг</a:t>
            </a:r>
            <a:r>
              <a:rPr lang="ru-RU" i="1" u="sng" dirty="0" smtClean="0"/>
              <a:t> </a:t>
            </a:r>
            <a:r>
              <a:rPr lang="ru-RU" dirty="0" err="1" smtClean="0"/>
              <a:t>ажыл</a:t>
            </a:r>
            <a:endParaRPr lang="ru-RU" dirty="0" smtClean="0"/>
          </a:p>
          <a:p>
            <a:r>
              <a:rPr lang="ru-RU" dirty="0" err="1" smtClean="0">
                <a:solidFill>
                  <a:srgbClr val="C00000"/>
                </a:solidFill>
              </a:rPr>
              <a:t>айыыл</a:t>
            </a:r>
            <a:r>
              <a:rPr lang="ru-RU" i="1" u="sng" dirty="0" err="1" smtClean="0">
                <a:solidFill>
                  <a:srgbClr val="C00000"/>
                </a:solidFill>
              </a:rPr>
              <a:t>дыг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/>
              <a:t>аарыг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923928" y="1600200"/>
            <a:ext cx="4762872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https://onf.ru/sites/default/files/styles/gallery_640_/public/node_gallery/001_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700809"/>
            <a:ext cx="468052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210146"/>
          </a:xfrm>
        </p:spPr>
        <p:txBody>
          <a:bodyPr>
            <a:normAutofit fontScale="90000"/>
          </a:bodyPr>
          <a:lstStyle/>
          <a:p>
            <a:r>
              <a:rPr lang="ru-RU" sz="3200" dirty="0" err="1" smtClean="0">
                <a:solidFill>
                  <a:srgbClr val="C00000"/>
                </a:solidFill>
              </a:rPr>
              <a:t>Шынарның </a:t>
            </a:r>
            <a:r>
              <a:rPr lang="ru-RU" sz="3200" dirty="0" smtClean="0">
                <a:solidFill>
                  <a:srgbClr val="C00000"/>
                </a:solidFill>
              </a:rPr>
              <a:t>д.а. </a:t>
            </a:r>
            <a:r>
              <a:rPr lang="ru-RU" sz="3200" dirty="0" err="1" smtClean="0"/>
              <a:t>чувениң шынар</a:t>
            </a:r>
            <a:r>
              <a:rPr lang="ru-RU" sz="3200" dirty="0" smtClean="0"/>
              <a:t> </a:t>
            </a:r>
            <a:r>
              <a:rPr lang="ru-RU" sz="3200" dirty="0" err="1" smtClean="0"/>
              <a:t>демдээн</a:t>
            </a:r>
            <a:r>
              <a:rPr lang="ru-RU" sz="3200" dirty="0" smtClean="0"/>
              <a:t>, </a:t>
            </a:r>
            <a:r>
              <a:rPr lang="ru-RU" sz="3200" dirty="0" err="1" smtClean="0"/>
              <a:t>өң-чузунун, хемчээлин</a:t>
            </a:r>
            <a:r>
              <a:rPr lang="ru-RU" sz="3200" dirty="0" smtClean="0"/>
              <a:t>, </a:t>
            </a:r>
            <a:r>
              <a:rPr lang="ru-RU" sz="3200" dirty="0" err="1" smtClean="0"/>
              <a:t>хевирин</a:t>
            </a:r>
            <a:r>
              <a:rPr lang="ru-RU" sz="3200" dirty="0" smtClean="0"/>
              <a:t> </a:t>
            </a:r>
            <a:r>
              <a:rPr lang="ru-RU" sz="3200" dirty="0" err="1" smtClean="0"/>
              <a:t>илередир</a:t>
            </a:r>
            <a:r>
              <a:rPr lang="ru-RU" sz="3200" dirty="0" smtClean="0"/>
              <a:t>. 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C00000"/>
                </a:solidFill>
              </a:rPr>
              <a:t>3 </a:t>
            </a:r>
            <a:r>
              <a:rPr lang="ru-RU" sz="3200" dirty="0" err="1" smtClean="0">
                <a:solidFill>
                  <a:srgbClr val="C00000"/>
                </a:solidFill>
              </a:rPr>
              <a:t>чадалыг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/>
              <a:t>болур</a:t>
            </a:r>
            <a:r>
              <a:rPr lang="ru-RU" sz="3200" dirty="0" smtClean="0"/>
              <a:t>. 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1420000"/>
              </p:ext>
            </p:extLst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189 </a:t>
            </a:r>
            <a:r>
              <a:rPr lang="ru-RU" sz="2800" dirty="0" err="1" smtClean="0">
                <a:solidFill>
                  <a:srgbClr val="002060"/>
                </a:solidFill>
              </a:rPr>
              <a:t>дугаар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арында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дүрүмнү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ажыглап</a:t>
            </a:r>
            <a:r>
              <a:rPr lang="ru-RU" sz="2800" dirty="0" smtClean="0">
                <a:solidFill>
                  <a:srgbClr val="002060"/>
                </a:solidFill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</a:rPr>
              <a:t>демдек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аттарын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чадаларга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ө</a:t>
            </a:r>
            <a:r>
              <a:rPr lang="ru-RU" sz="2800" dirty="0" err="1" smtClean="0">
                <a:solidFill>
                  <a:srgbClr val="002060"/>
                </a:solidFill>
              </a:rPr>
              <a:t>скертир</a:t>
            </a: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058873"/>
              </p:ext>
            </p:extLst>
          </p:nvPr>
        </p:nvGraphicFramePr>
        <p:xfrm>
          <a:off x="395536" y="1412776"/>
          <a:ext cx="8229600" cy="5011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Өйүнде</a:t>
                      </a:r>
                      <a:r>
                        <a:rPr lang="ru-RU" dirty="0" smtClean="0"/>
                        <a:t> чада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Кошкадыр</a:t>
                      </a:r>
                      <a:r>
                        <a:rPr lang="ru-RU" dirty="0" smtClean="0"/>
                        <a:t> чада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Күштелдирер</a:t>
                      </a:r>
                      <a:r>
                        <a:rPr lang="ru-RU" dirty="0" smtClean="0"/>
                        <a:t> чада</a:t>
                      </a:r>
                      <a:endParaRPr lang="ru-RU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Кызыл 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боралдыр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Чавыс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Дыка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улуг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Кыскажак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Боп-борбак</a:t>
                      </a:r>
                      <a:endParaRPr lang="ru-RU" dirty="0"/>
                    </a:p>
                  </a:txBody>
                  <a:tcPr/>
                </a:tc>
              </a:tr>
              <a:tr h="7632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Тенек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667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Онаалга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Мергежилге</a:t>
            </a:r>
            <a:r>
              <a:rPr lang="ru-RU" dirty="0" smtClean="0"/>
              <a:t> 374</a:t>
            </a:r>
            <a:endParaRPr lang="ru-RU" dirty="0"/>
          </a:p>
        </p:txBody>
      </p:sp>
      <p:sp>
        <p:nvSpPr>
          <p:cNvPr id="4" name="AutoShape 2" descr="Картинки по запросу смайлики карандаш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826" y="2357438"/>
            <a:ext cx="5170462" cy="36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96767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136</Words>
  <Application>Microsoft Office PowerPoint</Application>
  <PresentationFormat>Экран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1_Тема Office</vt:lpstr>
      <vt:lpstr>Тема: Шынарның болгаш хамаарылганың демдек ады</vt:lpstr>
      <vt:lpstr>Хамаарылганың демдек  ады чувелерниң өске чүвеге хамааржыр демдээн, үе азы туружунуң аайы- биле демдээн илередир.</vt:lpstr>
      <vt:lpstr>Шынарның д.а. чувениң шынар демдээн, өң-чузунун, хемчээлин, хевирин илередир.  3 чадалыг болур. </vt:lpstr>
      <vt:lpstr>189 дугаар арында дүрүмнү ажыглап, демдек аттарын чадаларга өскертир</vt:lpstr>
      <vt:lpstr>Онаалга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2018</cp:lastModifiedBy>
  <cp:revision>32</cp:revision>
  <dcterms:created xsi:type="dcterms:W3CDTF">2020-03-31T13:01:28Z</dcterms:created>
  <dcterms:modified xsi:type="dcterms:W3CDTF">2020-04-01T08:14:52Z</dcterms:modified>
</cp:coreProperties>
</file>