
<file path=[Content_Types].xml><?xml version="1.0" encoding="utf-8"?>
<Types xmlns="http://schemas.openxmlformats.org/package/2006/content-types">
  <Override ContentType="application/vnd.openxmlformats-officedocument.presentationml.slideMaster+xml" PartName="/ppt/slideMasters/slideMaster3.xml"/>
  <Override ContentType="application/vnd.openxmlformats-officedocument.presentationml.slide+xml" PartName="/ppt/slides/slide2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37.xml"/>
  <Override ContentType="application/vnd.openxmlformats-officedocument.theme+xml" PartName="/ppt/theme/theme3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35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3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1.xml"/>
  <Override ContentType="application/vnd.openxmlformats-officedocument.presentationml.slide+xml" PartName="/ppt/slides/slide7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8.xml"/>
  <Override ContentType="application/vnd.openxmlformats-officedocument.theme+xml" PartName="/ppt/theme/theme4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theme+xml" PartName="/ppt/theme/theme2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36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34.xml"/>
  <Default ContentType="image/jpeg" Extension="jpeg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32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presentationml.slide+xml" PartName="/ppt/slides/slide40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8.xml"/>
  <Override ContentType="application/vnd.openxmlformats-package.core-properties+xml" PartName="/docProps/core.xml"/>
  <Override ContentType="application/vnd.openxmlformats-officedocument.presentationml.slide+xml" PartName="/ppt/slides/slide6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19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  <p:sldMasterId id="2147483930" r:id="rId2"/>
    <p:sldMasterId id="2147484136" r:id="rId3"/>
  </p:sldMasterIdLst>
  <p:notesMasterIdLst>
    <p:notesMasterId r:id="rId45"/>
  </p:notesMasterIdLst>
  <p:sldIdLst>
    <p:sldId id="300" r:id="rId4"/>
    <p:sldId id="257" r:id="rId5"/>
    <p:sldId id="258" r:id="rId6"/>
    <p:sldId id="268" r:id="rId7"/>
    <p:sldId id="269" r:id="rId8"/>
    <p:sldId id="271" r:id="rId9"/>
    <p:sldId id="272" r:id="rId10"/>
    <p:sldId id="273" r:id="rId11"/>
    <p:sldId id="274" r:id="rId12"/>
    <p:sldId id="275" r:id="rId13"/>
    <p:sldId id="276" r:id="rId14"/>
    <p:sldId id="260" r:id="rId15"/>
    <p:sldId id="279" r:id="rId16"/>
    <p:sldId id="277" r:id="rId17"/>
    <p:sldId id="288" r:id="rId18"/>
    <p:sldId id="280" r:id="rId19"/>
    <p:sldId id="281" r:id="rId20"/>
    <p:sldId id="301" r:id="rId21"/>
    <p:sldId id="282" r:id="rId22"/>
    <p:sldId id="283" r:id="rId23"/>
    <p:sldId id="284" r:id="rId24"/>
    <p:sldId id="285" r:id="rId25"/>
    <p:sldId id="286" r:id="rId26"/>
    <p:sldId id="261" r:id="rId27"/>
    <p:sldId id="262" r:id="rId28"/>
    <p:sldId id="303" r:id="rId29"/>
    <p:sldId id="304" r:id="rId30"/>
    <p:sldId id="263" r:id="rId31"/>
    <p:sldId id="289" r:id="rId32"/>
    <p:sldId id="290" r:id="rId33"/>
    <p:sldId id="291" r:id="rId34"/>
    <p:sldId id="292" r:id="rId35"/>
    <p:sldId id="293" r:id="rId36"/>
    <p:sldId id="296" r:id="rId37"/>
    <p:sldId id="264" r:id="rId38"/>
    <p:sldId id="265" r:id="rId39"/>
    <p:sldId id="297" r:id="rId40"/>
    <p:sldId id="306" r:id="rId41"/>
    <p:sldId id="298" r:id="rId42"/>
    <p:sldId id="266" r:id="rId43"/>
    <p:sldId id="267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95" autoAdjust="0"/>
  </p:normalViewPr>
  <p:slideViewPr>
    <p:cSldViewPr snapToGrid="0">
      <p:cViewPr varScale="1">
        <p:scale>
          <a:sx n="80" d="100"/>
          <a:sy n="80" d="100"/>
        </p:scale>
        <p:origin x="-96" y="-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74031D-D6E3-42DF-A6DC-3C07F7A1318C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87D6C-421D-48E6-A57C-8D24415AB7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0579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87D6C-421D-48E6-A57C-8D24415AB7FB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2772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5787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2148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9293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1393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4AFF-93A1-4B9F-9255-CEE235F0B3E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A1EC-21D4-4AF1-B201-81D977901F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5548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3993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4855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50335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6125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5607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9779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4AFF-93A1-4B9F-9255-CEE235F0B3E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A1EC-21D4-4AF1-B201-81D977901F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6953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8986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492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9588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321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4AFF-93A1-4B9F-9255-CEE235F0B3E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3A1EC-21D4-4AF1-B201-81D977901F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8547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011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2268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7665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0801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2330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9138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3525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704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0386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1047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887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684302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137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9570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7616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8236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78298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250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5922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3458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8808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5837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0935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F91B0-8719-4704-B0B8-E74496EC649B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7CDD05A-0C3A-4F09-862B-11A45DE3D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025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  <p:sldLayoutId id="2147484148" r:id="rId12"/>
    <p:sldLayoutId id="2147484149" r:id="rId13"/>
    <p:sldLayoutId id="2147484150" r:id="rId14"/>
    <p:sldLayoutId id="2147484151" r:id="rId15"/>
    <p:sldLayoutId id="2147484152" r:id="rId16"/>
  </p:sldLayoutIdLst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34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486772" y="1856095"/>
            <a:ext cx="9830936" cy="1978926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chemeClr val="tx1"/>
                </a:solidFill>
              </a:rPr>
              <a:t>Создание возможностей для развития индивидуальных способностей одаренности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 и талантов детей дошкольного возраста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6399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5003" y="509209"/>
            <a:ext cx="7806484" cy="5854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94331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3116" y="331788"/>
            <a:ext cx="8024848" cy="6018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71452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9440" y="591096"/>
            <a:ext cx="9042440" cy="5086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84362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9440" y="563800"/>
            <a:ext cx="9066703" cy="5100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64123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1355" y="222607"/>
            <a:ext cx="7792836" cy="5844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24918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37" y="563800"/>
            <a:ext cx="8872602" cy="4990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14769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7247" y="331789"/>
            <a:ext cx="8325560" cy="554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13442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015" y="386379"/>
            <a:ext cx="8205970" cy="5468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25498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cloclo19.datacloudmail.ru/weblink/thumb/xw1/BHkS/cHhFSRoaA/DSC03404%20%281%29.JPG?x-email=undefin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07" y="421850"/>
            <a:ext cx="8746173" cy="6055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708" y="318141"/>
            <a:ext cx="7792835" cy="5844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03861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28" y="344332"/>
            <a:ext cx="8802806" cy="598823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Федеральный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образовательный стандарт дошкольного образования представляет собой совокупность обязательных требований к дошкольному образованию.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задач образовательного стандарта является создания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Говоря о единых образовательных стандартах в новой системе образования, моделью успешного современного человека должна стать творческая, активная личность, способная проявить себя в нестандартных условиях, которая может гибко и самостоятельно использовать приобретенные знания в разнообразных жизненных ситуациях. </a:t>
            </a:r>
          </a:p>
        </p:txBody>
      </p:sp>
    </p:spTree>
    <p:extLst>
      <p:ext uri="{BB962C8B-B14F-4D97-AF65-F5344CB8AC3E}">
        <p14:creationId xmlns:p14="http://schemas.microsoft.com/office/powerpoint/2010/main" xmlns="" val="2618365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410" y="304494"/>
            <a:ext cx="7751893" cy="5813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20733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9594" y="481913"/>
            <a:ext cx="7655286" cy="5741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31514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5946" y="400027"/>
            <a:ext cx="7670006" cy="5752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16843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413" y="208959"/>
            <a:ext cx="7792835" cy="5844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56624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051" y="238129"/>
            <a:ext cx="8742528" cy="556216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комплексе для воспитанников создана и постоянно совершенствуется система дополнительного образования детей.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образование исходя из интересов детей и запросов родителей. Обучение ведется в таких кружках, как: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ружок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изобразительной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-Кружок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«Английский язык для малышей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-Кружок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«Ритмика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Необходимо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отметить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ценный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расширяет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углубляет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занятиях в детском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Это в свою очередь,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личности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дает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выразиться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реализоваться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насыщенней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ярче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 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выбора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деятельности.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мотивом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1937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0654" y="115142"/>
            <a:ext cx="8182970" cy="555685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Для реализации данной деятельности выбраны следующие формы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 (законными представителями) детей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-Индивидуальные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педагога-психолога;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росветительская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законных представителей)воспитанников;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Анкетирование;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-Детско-родительские проекты;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-Совместные досуги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организованные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воспитанников и их родителей;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-Проведение на базе учреждения и участие  в городских спортивно-массовых фестивалях и соревнованиях.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Мы считаем важным условием в данной форме работы, дать родителям понять их роль в развитии своих детей. Педагоги помогают увидеть склонность ребенка к тому или иному виду деятельности, с целью дальнейшего развития способностей ребенка.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9513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loclo40.datacloudmail.ru/weblink/thumb/xw1/BHkS/cHhFSRoaA/DSCN2460%20%281%29.JPG?x-email=undefined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954" y="392748"/>
            <a:ext cx="8355806" cy="5733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loclo17.datacloudmail.ru/weblink/thumb/xw1/BHkS/cHhFSRoaA/DSCN2468%20%281%29.JPG?x-email=undefined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754" y="316548"/>
            <a:ext cx="8691086" cy="5337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643" y="164557"/>
            <a:ext cx="8919949" cy="5731276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повышения педагогической компетентности и обмена опытом в данном направлении проводятся следующие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педагогами: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-Открытый просмотр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группах;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-Семинары-практикумы;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-Педагогическая мастерская;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-Методическ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объединени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проектирование;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-Немаловажное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имеет применение интегративного метода работы с дошкольниками, предполагающего содержательное обогащение, дополнение к обязательному базовому стандарту дошкольных дисциплин. Хорошо себя зарекомендовал и будет в дальнейшем использоваться «метод проектов» в работе с детьми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Работа над проектом предполагает рост познавательной активности и самостоятельности детей, способствует развитию индивидуального творческого потенциала ребенка.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125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/>
        </p:nvSpPr>
        <p:spPr bwMode="auto">
          <a:xfrm>
            <a:off x="1976437" y="2812778"/>
            <a:ext cx="821531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>
            <a:lvl1pPr marL="0" marR="4572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anose="05020102010507070707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anose="05020102010507070707" pitchFamily="18" charset="2"/>
              <a:buNone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anose="050201020105070707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/>
            <a:r>
              <a:rPr lang="ru-RU" altLang="ru-RU" sz="1600" dirty="0" smtClean="0"/>
              <a:t>  Подготовили воспитатели </a:t>
            </a:r>
          </a:p>
          <a:p>
            <a:pPr marR="0" eaLnBrk="1" hangingPunct="1"/>
            <a:r>
              <a:rPr lang="ru-RU" altLang="ru-RU" sz="1600" dirty="0" smtClean="0"/>
              <a:t>Старшей группы №3</a:t>
            </a:r>
          </a:p>
          <a:p>
            <a:pPr marR="0" eaLnBrk="1" hangingPunct="1"/>
            <a:r>
              <a:rPr lang="ru-RU" altLang="ru-RU" sz="1600" dirty="0" smtClean="0"/>
              <a:t>Афанасьева Н.О.</a:t>
            </a:r>
          </a:p>
          <a:p>
            <a:pPr marR="0" eaLnBrk="1" hangingPunct="1"/>
            <a:r>
              <a:rPr lang="ru-RU" altLang="ru-RU" sz="1600" dirty="0" smtClean="0"/>
              <a:t>Панюкова О.В.</a:t>
            </a:r>
          </a:p>
        </p:txBody>
      </p:sp>
      <p:pic>
        <p:nvPicPr>
          <p:cNvPr id="5" name="Picture 5" descr="pic1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0687" y="3958953"/>
            <a:ext cx="1147762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pic2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05937" y="3958953"/>
            <a:ext cx="1095375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548437" y="4673328"/>
            <a:ext cx="2786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/>
            </a:r>
            <a:br>
              <a:rPr lang="ru-RU" altLang="ru-RU" sz="1800" b="1">
                <a:latin typeface="Times New Roman" panose="02020603050405020304" pitchFamily="18" charset="0"/>
              </a:rPr>
            </a:br>
            <a:endParaRPr lang="ru-RU" altLang="ru-RU" sz="180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976812" y="5959203"/>
            <a:ext cx="1689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</a:rPr>
              <a:t>Москва 2017 г. </a:t>
            </a:r>
            <a:endParaRPr lang="ru-RU" altLang="ru-RU" sz="1800"/>
          </a:p>
        </p:txBody>
      </p:sp>
      <p:pic>
        <p:nvPicPr>
          <p:cNvPr id="9" name="усатый нянь 3.mp3">
            <a:hlinkClick r:id="" action="ppaction://media"/>
          </p:cNvPr>
          <p:cNvPicPr>
            <a:picLocks noRot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2124" y="603064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2"/>
          <p:cNvSpPr>
            <a:spLocks noGrp="1"/>
          </p:cNvSpPr>
          <p:nvPr/>
        </p:nvSpPr>
        <p:spPr bwMode="auto">
          <a:xfrm>
            <a:off x="2009774" y="436836"/>
            <a:ext cx="785164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ru-RU" sz="6000" dirty="0" smtClean="0">
                <a:effectLst/>
              </a:rPr>
              <a:t>ЗДОРОВЬЕ РЕБЕНКА В НАШИХ РУКАХ</a:t>
            </a:r>
            <a:endParaRPr lang="ru-RU" sz="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3228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164" y="223697"/>
            <a:ext cx="9151961" cy="60406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данные требования,  и понимание того, что - любые задатки, прежде чем преобразоваться в способности, должны пройти большой путь развития, с этой целью педагоги и специалисты  используют различные формы работы. Помогают детям проявить себя в различных видах деятельности.  Педагогу необходимо быть особенно внимательным к каждому ребенку, уметь помочь ему, дать нужные указания, поддержать стремление хорошо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работу 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объективно оценить его старания. 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Самым сенситивным периодом для развития способностей является раннее детство и дошкольный возраст. Для ребенка этого возраста характерна высокая познавательная активность, повышенная впечатлительность, потребность в умственной нагрузке. У него развита интуиция, яркость, конкретность представляемых образов и легкость манипулирования ими. “Родовыми” чертами дошкольного возраста является фантазия, творческое воображение, нестандартность мышления, кроме этого, проявляется особая чувствительность, отзывчивость на окружающее.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4506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Ольга\Desktop\работа сад\P10404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25331" y="384565"/>
            <a:ext cx="7694100" cy="5770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27604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 descr="f_143990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4149" y="372732"/>
            <a:ext cx="4851796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14149" y="4721661"/>
            <a:ext cx="725605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здорового образа жизни у детей 2-ой младшей группы</a:t>
            </a:r>
            <a:br>
              <a:rPr lang="ru-RU" sz="2800" b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kern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опыта работы воспитателей группы №2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93121" y="2967335"/>
            <a:ext cx="200622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 smtClean="0">
              <a:solidFill>
                <a:srgbClr val="FF0000"/>
              </a:solidFill>
            </a:endParaRPr>
          </a:p>
          <a:p>
            <a:pPr algn="r"/>
            <a:endParaRPr lang="ru-RU" b="1" dirty="0">
              <a:solidFill>
                <a:srgbClr val="FF0000"/>
              </a:solidFill>
            </a:endParaRPr>
          </a:p>
          <a:p>
            <a:pPr algn="r"/>
            <a:endParaRPr lang="ru-RU" b="1" dirty="0" smtClean="0">
              <a:solidFill>
                <a:srgbClr val="FF0000"/>
              </a:solidFill>
            </a:endParaRPr>
          </a:p>
          <a:p>
            <a:pPr algn="r"/>
            <a:endParaRPr lang="ru-RU" b="1" dirty="0">
              <a:solidFill>
                <a:srgbClr val="FF0000"/>
              </a:solidFill>
            </a:endParaRPr>
          </a:p>
          <a:p>
            <a:pPr algn="r"/>
            <a:endParaRPr lang="ru-RU" b="1" dirty="0" smtClean="0">
              <a:solidFill>
                <a:srgbClr val="FF0000"/>
              </a:solidFill>
            </a:endParaRPr>
          </a:p>
          <a:p>
            <a:pPr algn="r"/>
            <a:endParaRPr lang="ru-RU" b="1" dirty="0">
              <a:solidFill>
                <a:srgbClr val="FF0000"/>
              </a:solidFill>
            </a:endParaRPr>
          </a:p>
          <a:p>
            <a:pPr algn="r"/>
            <a:endParaRPr lang="ru-RU" b="1" dirty="0" smtClean="0">
              <a:solidFill>
                <a:srgbClr val="FF0000"/>
              </a:solidFill>
            </a:endParaRPr>
          </a:p>
          <a:p>
            <a:pPr algn="r"/>
            <a:endParaRPr lang="ru-RU" b="1" dirty="0" smtClean="0">
              <a:solidFill>
                <a:srgbClr val="FF0000"/>
              </a:solidFill>
            </a:endParaRPr>
          </a:p>
          <a:p>
            <a:pPr algn="r"/>
            <a:r>
              <a:rPr lang="ru-RU" b="1" dirty="0" smtClean="0">
                <a:solidFill>
                  <a:srgbClr val="FF0000"/>
                </a:solidFill>
              </a:rPr>
              <a:t>Воспитатели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Горюнова М.И.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err="1">
                <a:solidFill>
                  <a:srgbClr val="FF0000"/>
                </a:solidFill>
              </a:rPr>
              <a:t>Затравина</a:t>
            </a:r>
            <a:r>
              <a:rPr lang="ru-RU" b="1" dirty="0">
                <a:solidFill>
                  <a:srgbClr val="FF0000"/>
                </a:solidFill>
              </a:rPr>
              <a:t> А.Н.</a:t>
            </a:r>
          </a:p>
        </p:txBody>
      </p:sp>
    </p:spTree>
    <p:extLst>
      <p:ext uri="{BB962C8B-B14F-4D97-AF65-F5344CB8AC3E}">
        <p14:creationId xmlns:p14="http://schemas.microsoft.com/office/powerpoint/2010/main" xmlns="" val="3548038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-310815" y="3393658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/>
              <a:t>Солнце, воздух и вода, наши лучшие друзья!</a:t>
            </a:r>
            <a:endParaRPr lang="ru-RU" sz="1800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96025" y="287361"/>
            <a:ext cx="6305026" cy="352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79848" y="1430740"/>
            <a:ext cx="524240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Подготовили </a:t>
            </a:r>
            <a:r>
              <a:rPr lang="ru-RU" dirty="0">
                <a:solidFill>
                  <a:srgbClr val="FF0000"/>
                </a:solidFill>
              </a:rPr>
              <a:t>воспитатели группы №9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                        </a:t>
            </a:r>
            <a:r>
              <a:rPr lang="ru-RU" dirty="0" err="1" smtClean="0">
                <a:solidFill>
                  <a:srgbClr val="FF0000"/>
                </a:solidFill>
              </a:rPr>
              <a:t>Дурманова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Л.Н.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                        Сивакова </a:t>
            </a:r>
            <a:r>
              <a:rPr lang="ru-RU" dirty="0">
                <a:solidFill>
                  <a:srgbClr val="FF0000"/>
                </a:solidFill>
              </a:rPr>
              <a:t>О.Б</a:t>
            </a:r>
            <a:r>
              <a:rPr lang="ru-RU" dirty="0" smtClean="0">
                <a:solidFill>
                  <a:srgbClr val="FF0000"/>
                </a:solidFill>
              </a:rPr>
              <a:t>.  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4007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libri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Calibri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Формирование </a:t>
            </a:r>
            <a:r>
              <a:rPr lang="ru-RU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основ </a:t>
            </a:r>
            <a:r>
              <a:rPr lang="ru-RU" sz="24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здорового </a:t>
            </a:r>
            <a:r>
              <a:rPr lang="ru-RU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образа жизни дошкольников </a:t>
            </a:r>
            <a:r>
              <a:rPr lang="ru-RU" sz="24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 </a:t>
            </a:r>
            <a:r>
              <a:rPr lang="ru-RU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рамках работы проекта</a:t>
            </a:r>
            <a:br>
              <a:rPr lang="ru-RU" sz="2400" b="1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«Я и моё здоровье»</a:t>
            </a:r>
            <a:r>
              <a:rPr lang="ru-RU" sz="2400" dirty="0">
                <a:solidFill>
                  <a:prstClr val="black"/>
                </a:solidFill>
                <a:latin typeface="Arial Narrow" panose="020B0606020202030204" pitchFamily="34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Arial Narrow" panose="020B0606020202030204" pitchFamily="34" charset="0"/>
              </a:rPr>
            </a:b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</a:rPr>
              <a:t>Выполнили </a:t>
            </a:r>
            <a:r>
              <a:rPr lang="ru-RU" dirty="0" smtClean="0">
                <a:solidFill>
                  <a:prstClr val="black"/>
                </a:solidFill>
              </a:rPr>
              <a:t>воспитатели: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Группы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№4 (старшая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группа) Корп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. 1218</a:t>
            </a: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Никитина И.Ф и Осипова Т.В</a:t>
            </a:r>
          </a:p>
          <a:p>
            <a:endParaRPr lang="ru-RU" dirty="0"/>
          </a:p>
        </p:txBody>
      </p:sp>
      <p:pic>
        <p:nvPicPr>
          <p:cNvPr id="7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9629" y="2435480"/>
            <a:ext cx="6289287" cy="374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0953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Чистота – залог здоровья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!» Воспитатели группы №4 корпус 1217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AdArNa\Downloads\IMG-20170120-WA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4072" y="2060898"/>
            <a:ext cx="3203848" cy="4271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ArNa\Downloads\IMG-20170120-WA0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743" y="2060898"/>
            <a:ext cx="3149334" cy="419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5943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40828"/>
            <a:ext cx="8210266" cy="533613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ведется работа по взаимодействию с окружающим социумом (школы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Зеленоградского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Административного округа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Государственное бюджетное образовательное учреждение дополнительного образования города Москвы «Зеленоградский дворец творчества детей и молодежи»,детская музыкальная школа №71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детско-юношеские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школы).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работа осуществляется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нескольким направлениям: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-Участие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совместных акциях,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конкурсах, проектах, соревнованиях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-Посещение концертов, спектаклей и непосредственное участие наших воспитанников.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-Обучение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школах, учреждениях дополнительного образования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посещающих детский сад.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4228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Новая папка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86890" y="400027"/>
            <a:ext cx="7533528" cy="56501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190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080238" y="185905"/>
            <a:ext cx="3441486" cy="6146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11" y="185905"/>
            <a:ext cx="7343079" cy="40721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1268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Новая папка\IMG-20170116-WA0003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73242" y="263548"/>
            <a:ext cx="7615415" cy="571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3360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Новая папка\IMG-20170113-WA0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209731" y="363536"/>
            <a:ext cx="4602757" cy="61370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710" y="363536"/>
            <a:ext cx="4377835" cy="61327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62185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901" y="413687"/>
            <a:ext cx="90221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На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протяжении нескольких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лет ведется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по созданию   условий для выявления и развития способностей у детей. Работа педагогов ориентирована на стимулирование и поддержку эмоционального развития ребенка, на создание условий для проявления самостоятельности, инициативности, творческих способностей  в различных видах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608986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083" y="413675"/>
            <a:ext cx="8596668" cy="38807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завершении хотелось бы сказать, что коллектив педагогов и специалистов, работающих с детьми дошкольного возраста стремится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воспитания и обучения детей не игнорировать появляющееся у них качественное своеобразие способностей и одаренности, 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стремится видеть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развивать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возможности,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индивидуального воздействия. На уровне детского сада необходимым условием является наличие навыков распознавания одаренности своих воспитанников, создание для них оптимальных условий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плане развития.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635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04193"/>
            <a:ext cx="10515600" cy="54727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dirty="0" smtClean="0"/>
          </a:p>
          <a:p>
            <a:pPr marL="0" indent="0" algn="ctr">
              <a:buNone/>
            </a:pPr>
            <a:endParaRPr lang="ru-RU" sz="4400" dirty="0"/>
          </a:p>
          <a:p>
            <a:pPr marL="0" indent="0" algn="ctr">
              <a:buNone/>
            </a:pPr>
            <a:endParaRPr lang="ru-RU" sz="4400" dirty="0" smtClean="0"/>
          </a:p>
          <a:p>
            <a:pPr marL="0" indent="0" algn="ctr">
              <a:buNone/>
            </a:pPr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464162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290" y="202207"/>
            <a:ext cx="9206552" cy="5734569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создания возможностей для развития индивидуальных способностей, одаренности и талантов воспитанников  проводятся следующие формы работы: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соревнования, олимпиады, викторины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-Туристические  слеты, зарницы;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-Театрализованные игры; «недели детского театра»;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-Выставки различной направленности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-Книжные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-Мероприятия, посвященные здоровье сберегающим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технологиям;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-Спортивно-развлекательные досуги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-Тематические дни разной направленности; 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-Мониторинги;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-Индивидуальные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подгрупповые  развивающие занятия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детьми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форме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,которые проводят  воспитатели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педагог-психолог.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6208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014" y="222605"/>
            <a:ext cx="7656358" cy="5742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01224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152" y="222606"/>
            <a:ext cx="7779188" cy="5834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4987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7979" y="222606"/>
            <a:ext cx="8456714" cy="5639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6076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181" y="359083"/>
            <a:ext cx="7955373" cy="5969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35127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793</TotalTime>
  <Words>776</Words>
  <Application>Microsoft Office PowerPoint</Application>
  <PresentationFormat>Произвольный</PresentationFormat>
  <Paragraphs>92</Paragraphs>
  <Slides>41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41</vt:i4>
      </vt:variant>
    </vt:vector>
  </HeadingPairs>
  <TitlesOfParts>
    <vt:vector size="44" baseType="lpstr">
      <vt:lpstr>HDOfficeLightV0</vt:lpstr>
      <vt:lpstr>1_HDOfficeLightV0</vt:lpstr>
      <vt:lpstr>Аспект</vt:lpstr>
      <vt:lpstr>                                         Создание возможностей для развития индивидуальных способностей одаренности  и талантов детей дошкольного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Солнце, воздух и вода, наши лучшие друзья!</vt:lpstr>
      <vt:lpstr> Формирование основ здорового образа жизни дошкольников в рамках работы проекта «Я и моё здоровье» </vt:lpstr>
      <vt:lpstr>Чистота – залог здоровья!» Воспитатели группы №4 корпус 1217 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Nikita</dc:creator>
  <cp:lastModifiedBy>User</cp:lastModifiedBy>
  <cp:revision>33</cp:revision>
  <dcterms:created xsi:type="dcterms:W3CDTF">2017-03-11T10:21:18Z</dcterms:created>
  <dcterms:modified xsi:type="dcterms:W3CDTF">2017-03-22T11:53:04Z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2234263</vt:lpwstr>
  </property>
  <property fmtid="{D5CDD505-2E9C-101B-9397-08002B2CF9AE}" name="NXPowerLiteSettings" pid="3">
    <vt:lpwstr>C700052003A000</vt:lpwstr>
  </property>
  <property fmtid="{D5CDD505-2E9C-101B-9397-08002B2CF9AE}" name="NXPowerLiteVersion" pid="4">
    <vt:lpwstr>D8.0.2</vt:lpwstr>
  </property>
</Properties>
</file>