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4A56E6-9113-42B7-9EB1-B9C03ACD8CB4}" type="datetimeFigureOut">
              <a:rPr lang="ru-RU" smtClean="0"/>
              <a:t>23.02.2015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1E82423-EE22-4FDE-807B-ABEF132A6EE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wipe/>
  </p:transition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837" y="3140968"/>
            <a:ext cx="41574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CCC</a:t>
            </a: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 накануне ВОВ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2682">
            <a:off x="5091936" y="325489"/>
            <a:ext cx="3652664" cy="273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3407">
            <a:off x="5107833" y="2607538"/>
            <a:ext cx="3757199" cy="235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4971">
            <a:off x="4374734" y="4601241"/>
            <a:ext cx="3284480" cy="19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90558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7863" y="1455167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6 мая 1941 - назначение генерального секретаря ЦК ВКП(б) </a:t>
            </a:r>
            <a:r>
              <a:rPr lang="ru-RU" sz="2000" b="1" dirty="0" err="1" smtClean="0"/>
              <a:t>И.В.Сталина</a:t>
            </a:r>
            <a:r>
              <a:rPr lang="ru-RU" sz="2000" b="1" dirty="0" smtClean="0"/>
              <a:t> председателем Совета молодых комиссаров СССР вместо </a:t>
            </a:r>
            <a:r>
              <a:rPr lang="ru-RU" sz="2000" b="1" dirty="0" err="1" smtClean="0"/>
              <a:t>В.М.Молотова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332656"/>
            <a:ext cx="354481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Усиление централизации руководства страной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780928"/>
            <a:ext cx="2794264" cy="361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41767" y="5997838"/>
            <a:ext cx="16403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В.М.Молотов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83137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4270" y="1412776"/>
            <a:ext cx="8424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/>
          </a:p>
          <a:p>
            <a:r>
              <a:rPr lang="ru-RU" sz="2000" b="1" dirty="0"/>
              <a:t>М</a:t>
            </a:r>
            <a:r>
              <a:rPr lang="ru-RU" sz="2000" b="1" dirty="0" smtClean="0"/>
              <a:t>арт 1941 - обмен нотами с Турцией с обязательством соблюдать взаимный нейтралитет.</a:t>
            </a:r>
          </a:p>
          <a:p>
            <a:r>
              <a:rPr lang="ru-RU" sz="2000" b="1" dirty="0" smtClean="0"/>
              <a:t>13 апреля 1941 - заключение пакта о нейтралитете между СССР и Японией 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11760" y="332656"/>
            <a:ext cx="3813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Стремление избежать войны на 2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фронта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3436" y="2924944"/>
            <a:ext cx="4634880" cy="3476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2972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Перед началом Великой отечественной войны Компартия СССР начала переход страны на военное положение, мобилизацию всех сил на отпор врагу. Были выделены основные направления в рамках этого процесса.</a:t>
            </a:r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25984">
            <a:off x="4756798" y="1931500"/>
            <a:ext cx="3954016" cy="257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67273">
            <a:off x="689487" y="3256690"/>
            <a:ext cx="4314056" cy="285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80117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5080673" cy="3815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205540" y="1099698"/>
            <a:ext cx="39744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Развитие и реорганизация </a:t>
            </a:r>
          </a:p>
          <a:p>
            <a:pPr algn="ctr"/>
            <a:r>
              <a:rPr lang="ru-RU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Рабоче-Крестьянской </a:t>
            </a:r>
          </a:p>
          <a:p>
            <a:pPr algn="ctr"/>
            <a:r>
              <a:rPr lang="ru-RU" sz="24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Красной Армии</a:t>
            </a:r>
            <a:endParaRPr lang="ru-RU" sz="24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634" y="3861048"/>
            <a:ext cx="864083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1 сентября 1939 - принятие нового закона о всеобщей воинской обязанности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установлен кадровый принцип построения армии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понижен призывной возраст с 21 года до 18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увеличен срок службы до 3-5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срок состояния в запасе продлён с 40 до 50 лет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увеличение численного состава армии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возвращение в армию ранее репрессированных офицеров (около 12.000 человек)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8174482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Наращивание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военно-экономического потенциала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7735" y="1542625"/>
            <a:ext cx="87085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Увеличение ассигнований на военные службы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Строительство в восточных районах новых предприятий металлургической и угольной промышленности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Освоение серийного производства боевых самолетов: истребителей Як-1, МиГ-3, ЛаГГ-3, </a:t>
            </a:r>
            <a:r>
              <a:rPr lang="ru-RU" b="1" dirty="0" err="1" smtClean="0"/>
              <a:t>бомбардировщмка</a:t>
            </a:r>
            <a:r>
              <a:rPr lang="ru-RU" b="1" dirty="0" smtClean="0"/>
              <a:t> Пе-2 и штурмовика Ил-2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9250" y="3192191"/>
            <a:ext cx="6667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403648" y="3501008"/>
            <a:ext cx="1563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Ил-2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0603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570921"/>
            <a:ext cx="87849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/>
              <a:t>1941 - переход авиационной промышленности только на выпуск только новых моделей самолетов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/>
              <a:t>Создание среднего танка Т-34 и тяжелого танка КВ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/>
              <a:t>Развитие производства артиллерийского оружия (июнь 1941 - запуск производства ракетных установок "Катюша" БМ-13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b="1" dirty="0" smtClean="0"/>
              <a:t>Создание государственных запасов ржи, пшеницы, овса, муки, крупы.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8864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Наращивание 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военно-экономического потенциала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693790" cy="264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56794"/>
            <a:ext cx="3670970" cy="2609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9014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60648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Усиление трудовой дисциплины и ответственности.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397675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Июнь 1940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err="1" smtClean="0"/>
              <a:t>прнинятие</a:t>
            </a:r>
            <a:r>
              <a:rPr lang="ru-RU" sz="2000" b="1" dirty="0" smtClean="0"/>
              <a:t> решения о переходе на 8-часовой рабочий день и 7-дневную рабочую неделю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запрещен самовольный уход рабочих с предприятий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b="1" dirty="0" smtClean="0"/>
              <a:t>за опоздание и прогулы вводилась уголовная ответственность</a:t>
            </a:r>
            <a:endParaRPr lang="ru-RU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0955" y="3205538"/>
            <a:ext cx="4767308" cy="363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87463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260648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Усиление трудовой дисциплины и ответственности.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484784"/>
            <a:ext cx="7416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Апрель 1941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принятие указов об ответственности за выпуск недоброкачественной и некомплектной продукции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об уголовной ответственности за мелкие кражи и хулиганство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об ответственности за нарушение правил воинского учета </a:t>
            </a:r>
            <a:endParaRPr lang="ru-RU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206322"/>
            <a:ext cx="4381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6941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24744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Длительная война 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J</a:t>
            </a:r>
            <a:r>
              <a:rPr lang="ru-RU" dirty="0" err="1" smtClean="0"/>
              <a:t>слабление</a:t>
            </a:r>
            <a:r>
              <a:rPr lang="ru-RU" dirty="0" smtClean="0"/>
              <a:t> ведущих западных стран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СССР должен прийти на помощь </a:t>
            </a:r>
            <a:r>
              <a:rPr lang="en-US" dirty="0" smtClean="0"/>
              <a:t>“</a:t>
            </a:r>
            <a:r>
              <a:rPr lang="ru-RU" dirty="0" smtClean="0"/>
              <a:t>голодающему </a:t>
            </a:r>
            <a:r>
              <a:rPr lang="ru-RU" dirty="0" err="1" smtClean="0"/>
              <a:t>пролетраиату</a:t>
            </a:r>
            <a:r>
              <a:rPr lang="ru-RU" dirty="0" smtClean="0"/>
              <a:t> </a:t>
            </a:r>
            <a:r>
              <a:rPr lang="ru-RU" dirty="0" err="1" smtClean="0"/>
              <a:t>Запапдной</a:t>
            </a:r>
            <a:r>
              <a:rPr lang="ru-RU" dirty="0" smtClean="0"/>
              <a:t> Европы</a:t>
            </a:r>
            <a:r>
              <a:rPr lang="en-US" dirty="0" smtClean="0"/>
              <a:t>”</a:t>
            </a:r>
            <a:r>
              <a:rPr lang="ru-RU" dirty="0" smtClean="0"/>
              <a:t> и навсегда решить судьбу Европы, "сокрушая капитализм" военным путем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Разработка наступательной стратегии, стратегии упреждающего удара</a:t>
            </a: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/>
              <a:t>Бить врага на его территории игнорирование оборонительных операций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88640"/>
            <a:ext cx="5097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Разработка советской доктрины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40151" y="4818063"/>
            <a:ext cx="301628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 22 июня 1941 не существовало законченных и утвержденных Правительством СССР оперативного и мобилизационного планов.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0" y="1488380"/>
            <a:ext cx="3749214" cy="2966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802435"/>
            <a:ext cx="4188061" cy="1769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6829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24744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Неудача в советско-финляндской войне </a:t>
            </a:r>
            <a:r>
              <a:rPr lang="ru-RU" b="1" dirty="0" err="1" smtClean="0"/>
              <a:t>войне</a:t>
            </a:r>
            <a:r>
              <a:rPr lang="ru-RU" b="1" dirty="0" smtClean="0"/>
              <a:t> привела в мае 1940 к отстранению от руководства Наркоматом обороны СССР </a:t>
            </a:r>
            <a:r>
              <a:rPr lang="ru-RU" b="1" dirty="0" err="1" smtClean="0"/>
              <a:t>К.Е.Ворошилова</a:t>
            </a:r>
            <a:r>
              <a:rPr lang="ru-RU" b="1" dirty="0" smtClean="0"/>
              <a:t>. Его сменил более молодой маршал </a:t>
            </a:r>
            <a:r>
              <a:rPr lang="ru-RU" b="1" dirty="0" err="1" smtClean="0"/>
              <a:t>С.К.Тимошенко</a:t>
            </a:r>
            <a:r>
              <a:rPr lang="ru-RU" b="1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/>
              <a:t>1 февраля 1941-назначение генерала армии </a:t>
            </a:r>
            <a:r>
              <a:rPr lang="ru-RU" b="1" dirty="0" err="1" smtClean="0"/>
              <a:t>Г.К.Жукова</a:t>
            </a:r>
            <a:r>
              <a:rPr lang="ru-RU" b="1" dirty="0" smtClean="0"/>
              <a:t> начальником генерального штаба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06396" y="519134"/>
            <a:ext cx="596108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Изменение</a:t>
            </a:r>
            <a:r>
              <a:rPr lang="ru-RU" sz="2400" dirty="0">
                <a:solidFill>
                  <a:prstClr val="white"/>
                </a:solidFill>
              </a:rPr>
              <a:t> </a:t>
            </a: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кадровой политики военного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строительства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996952"/>
            <a:ext cx="2310780" cy="3316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87144" y="5944498"/>
            <a:ext cx="1679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С.К.Тимошенко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96952"/>
            <a:ext cx="3876700" cy="286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249332" y="5496118"/>
            <a:ext cx="11273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Г.К.Жуков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41956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84</TotalTime>
  <Words>410</Words>
  <Application>Microsoft Office PowerPoint</Application>
  <PresentationFormat>Экран (4:3)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Барабановы</dc:creator>
  <cp:lastModifiedBy>user</cp:lastModifiedBy>
  <cp:revision>8</cp:revision>
  <dcterms:created xsi:type="dcterms:W3CDTF">2015-01-21T15:57:36Z</dcterms:created>
  <dcterms:modified xsi:type="dcterms:W3CDTF">2015-02-23T19:30:42Z</dcterms:modified>
</cp:coreProperties>
</file>