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u="sng" dirty="0" smtClean="0">
                <a:solidFill>
                  <a:srgbClr val="FFFF00"/>
                </a:solidFill>
              </a:rPr>
              <a:t>ТЕМА:</a:t>
            </a:r>
            <a:endParaRPr lang="ru-RU" sz="8000" b="1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i="1" dirty="0" smtClean="0">
                <a:solidFill>
                  <a:srgbClr val="00B050"/>
                </a:solidFill>
              </a:rPr>
              <a:t>ПЕРЕХОДНЫЕ и НЕПЕРЕХОДНЫЕ ГЛАГОЛЫ.</a:t>
            </a:r>
            <a:endParaRPr lang="ru-RU" sz="88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Задание: 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208912" cy="35779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Составить словосочетания, определить переходность- непереходность глаголов. 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О каких профессиях идет речь?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17675"/>
            <a:ext cx="6888162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15888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algn="ctr">
              <a:defRPr/>
            </a:pP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строит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ru-RU" sz="4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939925"/>
            <a:ext cx="6913562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15888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algn="ctr">
              <a:defRPr/>
            </a:pP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кладёт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ru-RU" sz="4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338"/>
            <a:ext cx="6192838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15888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algn="ctr">
              <a:defRPr/>
            </a:pP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штукатурит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ru-RU" sz="4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484313"/>
            <a:ext cx="64801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15888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algn="ctr">
              <a:defRPr/>
            </a:pP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белят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ru-RU" sz="4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1857375"/>
            <a:ext cx="4178300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857375"/>
            <a:ext cx="4176713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15888"/>
            <a:ext cx="8280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algn="ctr">
              <a:defRPr/>
            </a:pP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настилает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 </a:t>
            </a: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прибивает </a:t>
            </a:r>
            <a:r>
              <a:rPr lang="ru-RU" sz="4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</a:t>
            </a:r>
            <a:endParaRPr lang="ru-RU" sz="42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>
                                            <p:txEl>
                                              <p:charRg st="2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>
                                            <p:txEl>
                                              <p:charRg st="2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>
                                            <p:txEl>
                                              <p:charRg st="2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измеряет …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4a7400a5cc2c62f38587c330d1bbef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7632848" cy="4968551"/>
          </a:xfrm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клеит …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file_oboi_s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6840760" cy="5184576"/>
          </a:xfrm>
        </p:spPr>
      </p:pic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37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</vt:lpstr>
      <vt:lpstr>Задание: </vt:lpstr>
      <vt:lpstr>Слайд 3</vt:lpstr>
      <vt:lpstr>Слайд 4</vt:lpstr>
      <vt:lpstr>Слайд 5</vt:lpstr>
      <vt:lpstr>Слайд 6</vt:lpstr>
      <vt:lpstr>Слайд 7</vt:lpstr>
      <vt:lpstr>измеряет …</vt:lpstr>
      <vt:lpstr>клеит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Тимка</cp:lastModifiedBy>
  <cp:revision>5</cp:revision>
  <dcterms:created xsi:type="dcterms:W3CDTF">2014-04-16T16:02:55Z</dcterms:created>
  <dcterms:modified xsi:type="dcterms:W3CDTF">2016-03-27T11:07:22Z</dcterms:modified>
</cp:coreProperties>
</file>