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A39BF9A-63B4-4B7C-98F0-2CD8C742561D}">
          <p14:sldIdLst>
            <p14:sldId id="256"/>
            <p14:sldId id="257"/>
            <p14:sldId id="258"/>
            <p14:sldId id="259"/>
            <p14:sldId id="266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С</a:t>
            </a:r>
            <a:r>
              <a:rPr lang="tt-RU" sz="7200" b="1" dirty="0" smtClean="0">
                <a:solidFill>
                  <a:srgbClr val="C00000"/>
                </a:solidFill>
              </a:rPr>
              <a:t>үзтезмә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/>
          <a:lstStyle/>
          <a:p>
            <a:r>
              <a:rPr lang="tt-RU" dirty="0">
                <a:solidFill>
                  <a:srgbClr val="FF0000"/>
                </a:solidFill>
              </a:rPr>
              <a:t>Словосочетание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91264" cy="536145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Кирәкле</a:t>
            </a:r>
            <a:r>
              <a:rPr lang="ru-RU" dirty="0" smtClean="0"/>
              <a:t> </a:t>
            </a:r>
            <a:r>
              <a:rPr lang="ru-RU" dirty="0" err="1"/>
              <a:t>сүзләрне</a:t>
            </a:r>
            <a:r>
              <a:rPr lang="ru-RU" dirty="0"/>
              <a:t> </a:t>
            </a:r>
            <a:r>
              <a:rPr lang="ru-RU" dirty="0" err="1"/>
              <a:t>сайлап</a:t>
            </a:r>
            <a:r>
              <a:rPr lang="ru-RU" dirty="0"/>
              <a:t>, </a:t>
            </a:r>
            <a:r>
              <a:rPr lang="ru-RU" dirty="0" err="1"/>
              <a:t>җөмләләрне</a:t>
            </a:r>
            <a:r>
              <a:rPr lang="ru-RU" dirty="0"/>
              <a:t> </a:t>
            </a:r>
            <a:r>
              <a:rPr lang="ru-RU" dirty="0" err="1"/>
              <a:t>күчереп</a:t>
            </a:r>
            <a:r>
              <a:rPr lang="ru-RU" dirty="0"/>
              <a:t> </a:t>
            </a:r>
            <a:r>
              <a:rPr lang="ru-RU" dirty="0" err="1"/>
              <a:t>языгыз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i="1" dirty="0" smtClean="0"/>
              <a:t>   Мин </a:t>
            </a:r>
            <a:r>
              <a:rPr lang="ru-RU" i="1" dirty="0" err="1"/>
              <a:t>җәй</a:t>
            </a:r>
            <a:r>
              <a:rPr lang="ru-RU" i="1" dirty="0"/>
              <a:t> </a:t>
            </a:r>
            <a:r>
              <a:rPr lang="ru-RU" i="1" dirty="0" err="1"/>
              <a:t>көне</a:t>
            </a:r>
            <a:r>
              <a:rPr lang="ru-RU" i="1" dirty="0"/>
              <a:t> ... </a:t>
            </a:r>
            <a:r>
              <a:rPr lang="ru-RU" i="1" dirty="0" err="1"/>
              <a:t>булдым</a:t>
            </a:r>
            <a:r>
              <a:rPr lang="ru-RU" i="1" dirty="0"/>
              <a:t>. Без </a:t>
            </a:r>
            <a:r>
              <a:rPr lang="ru-RU" i="1" dirty="0" err="1"/>
              <a:t>анда</a:t>
            </a:r>
            <a:r>
              <a:rPr lang="ru-RU" i="1" dirty="0"/>
              <a:t> ... </a:t>
            </a:r>
            <a:r>
              <a:rPr lang="ru-RU" i="1" dirty="0" err="1"/>
              <a:t>йөрдек</a:t>
            </a:r>
            <a:r>
              <a:rPr lang="ru-RU" i="1" dirty="0"/>
              <a:t>. </a:t>
            </a:r>
            <a:r>
              <a:rPr lang="ru-RU" i="1" dirty="0" err="1"/>
              <a:t>Елгада</a:t>
            </a:r>
            <a:r>
              <a:rPr lang="ru-RU" i="1" dirty="0"/>
              <a:t> ... </a:t>
            </a:r>
            <a:r>
              <a:rPr lang="ru-RU" i="1" dirty="0" err="1"/>
              <a:t>тоттык</a:t>
            </a:r>
            <a:r>
              <a:rPr lang="ru-RU" i="1" dirty="0"/>
              <a:t>, ... </a:t>
            </a:r>
            <a:r>
              <a:rPr lang="ru-RU" i="1" dirty="0" err="1"/>
              <a:t>коендык</a:t>
            </a:r>
            <a:r>
              <a:rPr lang="ru-RU" i="1" dirty="0"/>
              <a:t>. </a:t>
            </a:r>
            <a:r>
              <a:rPr lang="ru-RU" i="1" dirty="0" err="1"/>
              <a:t>Кичләрен</a:t>
            </a:r>
            <a:r>
              <a:rPr lang="ru-RU" i="1" dirty="0"/>
              <a:t> ... </a:t>
            </a:r>
            <a:r>
              <a:rPr lang="ru-RU" i="1" dirty="0" err="1"/>
              <a:t>булыштык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(</a:t>
            </a:r>
            <a:r>
              <a:rPr lang="ru-RU" i="1" dirty="0" err="1"/>
              <a:t>Сүзләр</a:t>
            </a:r>
            <a:r>
              <a:rPr lang="ru-RU" i="1" dirty="0"/>
              <a:t>: балык, </a:t>
            </a:r>
            <a:r>
              <a:rPr lang="ru-RU" i="1" dirty="0" err="1"/>
              <a:t>авылда</a:t>
            </a:r>
            <a:r>
              <a:rPr lang="ru-RU" i="1" dirty="0"/>
              <a:t>, </a:t>
            </a:r>
            <a:r>
              <a:rPr lang="ru-RU" i="1" dirty="0" err="1"/>
              <a:t>урманга</a:t>
            </a:r>
            <a:r>
              <a:rPr lang="ru-RU" i="1" dirty="0"/>
              <a:t>, су, </a:t>
            </a:r>
            <a:r>
              <a:rPr lang="ru-RU" i="1" dirty="0" err="1"/>
              <a:t>әбиемә</a:t>
            </a:r>
            <a:r>
              <a:rPr lang="ru-RU" i="1" dirty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0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dirty="0" smtClean="0"/>
              <a:t> Өй эше: 79 нчы күнегү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5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Хәерле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көн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миңа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Хәерле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көн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сиңа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!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Хәерле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көн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сезгә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Хәерле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көн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барыбызга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да!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Фонетик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күнегү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Фонетик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күнегү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үткәрәбез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[җ, ч, к, г,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м,б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]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авазлары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белән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иҗекләр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сүзләр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төзү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2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147248" cy="52894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</a:rPr>
              <a:t>Бу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</a:rPr>
              <a:t>нәрсәләр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? 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Бала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6">
                    <a:lumMod val="75000"/>
                  </a:schemeClr>
                </a:solidFill>
              </a:rPr>
              <a:t>яз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6">
                    <a:lumMod val="75000"/>
                  </a:schemeClr>
                </a:solidFill>
              </a:rPr>
              <a:t>китап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i="1" dirty="0" smtClean="0"/>
              <a:t>   (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сүзләр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Бу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сүзләр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янына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75000"/>
                  </a:schemeClr>
                </a:solidFill>
              </a:rPr>
              <a:t>нинди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?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игән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сорауга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җавап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биргән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сүзләр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куйсак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алар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ничек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үзгәрә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i="1" dirty="0" err="1"/>
              <a:t>Акыллы</a:t>
            </a:r>
            <a:r>
              <a:rPr lang="ru-RU" i="1" dirty="0"/>
              <a:t> бала, </a:t>
            </a:r>
            <a:r>
              <a:rPr lang="ru-RU" i="1" dirty="0" err="1"/>
              <a:t>ямьле</a:t>
            </a:r>
            <a:r>
              <a:rPr lang="ru-RU" i="1" dirty="0"/>
              <a:t> </a:t>
            </a:r>
            <a:r>
              <a:rPr lang="ru-RU" i="1" dirty="0" err="1"/>
              <a:t>яз</a:t>
            </a:r>
            <a:r>
              <a:rPr lang="ru-RU" i="1" dirty="0"/>
              <a:t>, </a:t>
            </a:r>
            <a:r>
              <a:rPr lang="ru-RU" i="1" dirty="0" err="1"/>
              <a:t>кызыклы</a:t>
            </a:r>
            <a:r>
              <a:rPr lang="ru-RU" i="1" dirty="0"/>
              <a:t> </a:t>
            </a:r>
            <a:r>
              <a:rPr lang="ru-RU" i="1" dirty="0" err="1" smtClean="0"/>
              <a:t>китап</a:t>
            </a:r>
            <a:endParaRPr lang="ru-RU" i="1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Алар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ничек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атала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/>
              <a:t>(</a:t>
            </a:r>
            <a:r>
              <a:rPr lang="ru-RU" i="1" dirty="0" err="1"/>
              <a:t>Сүзтезмәләр</a:t>
            </a:r>
            <a:r>
              <a:rPr lang="ru-RU" i="1" dirty="0"/>
              <a:t> </a:t>
            </a:r>
            <a:r>
              <a:rPr lang="ru-RU" i="1" dirty="0" err="1"/>
              <a:t>дип</a:t>
            </a:r>
            <a:r>
              <a:rPr lang="ru-RU" i="1" dirty="0"/>
              <a:t> </a:t>
            </a:r>
            <a:r>
              <a:rPr lang="ru-RU" i="1" dirty="0" err="1"/>
              <a:t>атала</a:t>
            </a:r>
            <a:r>
              <a:rPr lang="ru-RU" i="1" dirty="0"/>
              <a:t>.</a:t>
            </a:r>
            <a:r>
              <a:rPr lang="ru-RU" dirty="0"/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0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/>
              <a:t>Сүзтезмә</a:t>
            </a:r>
            <a:r>
              <a:rPr lang="ru-RU" dirty="0"/>
              <a:t> – </a:t>
            </a:r>
            <a:r>
              <a:rPr lang="ru-RU" dirty="0" err="1"/>
              <a:t>охшаш</a:t>
            </a:r>
            <a:r>
              <a:rPr lang="ru-RU" dirty="0"/>
              <a:t> </a:t>
            </a:r>
            <a:r>
              <a:rPr lang="ru-RU" dirty="0" err="1"/>
              <a:t>предметларны</a:t>
            </a:r>
            <a:r>
              <a:rPr lang="ru-RU" dirty="0"/>
              <a:t>, </a:t>
            </a:r>
            <a:r>
              <a:rPr lang="ru-RU" dirty="0" err="1"/>
              <a:t>эш</a:t>
            </a:r>
            <a:r>
              <a:rPr lang="ru-RU" dirty="0"/>
              <a:t> яки </a:t>
            </a:r>
            <a:r>
              <a:rPr lang="ru-RU" dirty="0" err="1"/>
              <a:t>хәлне</a:t>
            </a:r>
            <a:r>
              <a:rPr lang="ru-RU" dirty="0"/>
              <a:t> </a:t>
            </a:r>
            <a:r>
              <a:rPr lang="ru-RU" dirty="0" err="1"/>
              <a:t>бер-берсеннән</a:t>
            </a:r>
            <a:r>
              <a:rPr lang="ru-RU" dirty="0"/>
              <a:t> </a:t>
            </a:r>
            <a:r>
              <a:rPr lang="ru-RU" dirty="0" err="1"/>
              <a:t>аерып</a:t>
            </a:r>
            <a:r>
              <a:rPr lang="ru-RU" dirty="0"/>
              <a:t> </a:t>
            </a:r>
            <a:r>
              <a:rPr lang="ru-RU" dirty="0" err="1"/>
              <a:t>күрсәтәләр</a:t>
            </a:r>
            <a:r>
              <a:rPr lang="ru-RU" dirty="0"/>
              <a:t>: </a:t>
            </a:r>
            <a:r>
              <a:rPr lang="ru-RU" dirty="0" err="1"/>
              <a:t>кызыл</a:t>
            </a:r>
            <a:r>
              <a:rPr lang="ru-RU" dirty="0"/>
              <a:t> </a:t>
            </a:r>
            <a:r>
              <a:rPr lang="ru-RU" dirty="0" err="1"/>
              <a:t>яулык</a:t>
            </a:r>
            <a:r>
              <a:rPr lang="ru-RU" dirty="0"/>
              <a:t>, </a:t>
            </a:r>
            <a:r>
              <a:rPr lang="ru-RU" dirty="0" err="1"/>
              <a:t>зәңгәр</a:t>
            </a:r>
            <a:r>
              <a:rPr lang="ru-RU" dirty="0"/>
              <a:t> </a:t>
            </a:r>
            <a:r>
              <a:rPr lang="ru-RU" dirty="0" err="1"/>
              <a:t>яулык</a:t>
            </a:r>
            <a:r>
              <a:rPr lang="ru-RU" dirty="0"/>
              <a:t>; </a:t>
            </a:r>
            <a:r>
              <a:rPr lang="ru-RU" dirty="0" err="1"/>
              <a:t>авылдан</a:t>
            </a:r>
            <a:r>
              <a:rPr lang="ru-RU" dirty="0"/>
              <a:t> </a:t>
            </a:r>
            <a:r>
              <a:rPr lang="ru-RU" dirty="0" err="1"/>
              <a:t>кайту</a:t>
            </a:r>
            <a:r>
              <a:rPr lang="ru-RU" dirty="0"/>
              <a:t>, </a:t>
            </a:r>
            <a:r>
              <a:rPr lang="ru-RU" dirty="0" err="1"/>
              <a:t>шәһәрдән</a:t>
            </a:r>
            <a:r>
              <a:rPr lang="ru-RU" dirty="0"/>
              <a:t> </a:t>
            </a:r>
            <a:r>
              <a:rPr lang="ru-RU" dirty="0" err="1"/>
              <a:t>кайту</a:t>
            </a:r>
            <a:r>
              <a:rPr lang="ru-RU" dirty="0"/>
              <a:t>. Без </a:t>
            </a:r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сүзләр</a:t>
            </a:r>
            <a:r>
              <a:rPr lang="ru-RU" dirty="0"/>
              <a:t> </a:t>
            </a:r>
            <a:r>
              <a:rPr lang="ru-RU" dirty="0" err="1"/>
              <a:t>урынына</a:t>
            </a:r>
            <a:r>
              <a:rPr lang="ru-RU" dirty="0"/>
              <a:t> </a:t>
            </a:r>
            <a:r>
              <a:rPr lang="ru-RU" dirty="0" err="1"/>
              <a:t>төрле</a:t>
            </a:r>
            <a:r>
              <a:rPr lang="ru-RU" dirty="0"/>
              <a:t> </a:t>
            </a:r>
            <a:r>
              <a:rPr lang="ru-RU" dirty="0" err="1"/>
              <a:t>төс</a:t>
            </a:r>
            <a:r>
              <a:rPr lang="ru-RU" dirty="0"/>
              <a:t> яки </a:t>
            </a:r>
            <a:r>
              <a:rPr lang="ru-RU" dirty="0" err="1"/>
              <a:t>төрле</a:t>
            </a:r>
            <a:r>
              <a:rPr lang="ru-RU" dirty="0"/>
              <a:t> предмет куя </a:t>
            </a:r>
            <a:r>
              <a:rPr lang="ru-RU" dirty="0" err="1"/>
              <a:t>алабыз</a:t>
            </a:r>
            <a:r>
              <a:rPr lang="ru-RU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 smtClean="0"/>
              <a:t>   Минем </a:t>
            </a:r>
            <a:r>
              <a:rPr lang="ru-RU" i="1" dirty="0" err="1"/>
              <a:t>сеңлем</a:t>
            </a:r>
            <a:r>
              <a:rPr lang="ru-RU" i="1" dirty="0"/>
              <a:t> </a:t>
            </a:r>
            <a:r>
              <a:rPr lang="ru-RU" i="1" dirty="0" err="1"/>
              <a:t>бик</a:t>
            </a:r>
            <a:r>
              <a:rPr lang="ru-RU" i="1" dirty="0"/>
              <a:t> </a:t>
            </a:r>
            <a:r>
              <a:rPr lang="ru-RU" i="1" dirty="0" err="1"/>
              <a:t>акыллы</a:t>
            </a:r>
            <a:r>
              <a:rPr lang="ru-RU" i="1" dirty="0"/>
              <a:t> бала. </a:t>
            </a:r>
            <a:r>
              <a:rPr lang="ru-RU" i="1" dirty="0" err="1"/>
              <a:t>Ямьле</a:t>
            </a:r>
            <a:r>
              <a:rPr lang="ru-RU" i="1" dirty="0"/>
              <a:t> </a:t>
            </a:r>
            <a:r>
              <a:rPr lang="ru-RU" i="1" dirty="0" err="1"/>
              <a:t>яз</a:t>
            </a:r>
            <a:r>
              <a:rPr lang="ru-RU" i="1" dirty="0"/>
              <a:t> </a:t>
            </a:r>
            <a:r>
              <a:rPr lang="ru-RU" i="1" dirty="0" err="1"/>
              <a:t>җитте</a:t>
            </a:r>
            <a:r>
              <a:rPr lang="ru-RU" i="1" dirty="0"/>
              <a:t>. </a:t>
            </a:r>
            <a:r>
              <a:rPr lang="ru-RU" i="1" dirty="0" err="1"/>
              <a:t>Дәрестә</a:t>
            </a:r>
            <a:r>
              <a:rPr lang="ru-RU" i="1" dirty="0"/>
              <a:t> </a:t>
            </a:r>
            <a:r>
              <a:rPr lang="ru-RU" i="1" dirty="0" err="1"/>
              <a:t>кызыклы</a:t>
            </a:r>
            <a:r>
              <a:rPr lang="ru-RU" i="1" dirty="0"/>
              <a:t> </a:t>
            </a:r>
            <a:r>
              <a:rPr lang="ru-RU" i="1" dirty="0" err="1"/>
              <a:t>китап</a:t>
            </a:r>
            <a:r>
              <a:rPr lang="ru-RU" i="1" dirty="0"/>
              <a:t> </a:t>
            </a:r>
            <a:r>
              <a:rPr lang="ru-RU" i="1" dirty="0" err="1"/>
              <a:t>укыдык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-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Без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хәзер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сүзтезмәдән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нәрсә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ясадык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? </a:t>
            </a:r>
            <a:r>
              <a:rPr lang="ru-RU" dirty="0"/>
              <a:t>(</a:t>
            </a:r>
            <a:r>
              <a:rPr lang="ru-RU" i="1" dirty="0" err="1"/>
              <a:t>Җөмлә</a:t>
            </a:r>
            <a:r>
              <a:rPr lang="ru-RU" i="1" dirty="0"/>
              <a:t> </a:t>
            </a:r>
            <a:r>
              <a:rPr lang="ru-RU" i="1" dirty="0" err="1"/>
              <a:t>ясадык</a:t>
            </a:r>
            <a:r>
              <a:rPr lang="ru-RU" i="1" dirty="0"/>
              <a:t>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1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Димәк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нәрсә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ул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җөмлә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?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    (</a:t>
            </a:r>
            <a:r>
              <a:rPr lang="ru-RU" i="1" dirty="0" err="1"/>
              <a:t>Җөмлә</a:t>
            </a:r>
            <a:r>
              <a:rPr lang="ru-RU" i="1" dirty="0"/>
              <a:t> </a:t>
            </a:r>
            <a:r>
              <a:rPr lang="ru-RU" i="1" dirty="0" err="1"/>
              <a:t>берничә</a:t>
            </a:r>
            <a:r>
              <a:rPr lang="ru-RU" i="1" dirty="0"/>
              <a:t> </a:t>
            </a:r>
            <a:r>
              <a:rPr lang="ru-RU" i="1" dirty="0" err="1"/>
              <a:t>сүздән</a:t>
            </a:r>
            <a:r>
              <a:rPr lang="ru-RU" i="1" dirty="0"/>
              <a:t> тора, </a:t>
            </a:r>
            <a:r>
              <a:rPr lang="ru-RU" i="1" dirty="0" err="1"/>
              <a:t>алар</a:t>
            </a:r>
            <a:r>
              <a:rPr lang="ru-RU" i="1" dirty="0"/>
              <a:t> </a:t>
            </a:r>
            <a:r>
              <a:rPr lang="ru-RU" i="1" dirty="0" err="1"/>
              <a:t>бер-берсенә</a:t>
            </a:r>
            <a:r>
              <a:rPr lang="ru-RU" i="1" dirty="0"/>
              <a:t> </a:t>
            </a:r>
            <a:r>
              <a:rPr lang="ru-RU" i="1" dirty="0" err="1"/>
              <a:t>бәйләнгән</a:t>
            </a:r>
            <a:r>
              <a:rPr lang="ru-RU" i="1" dirty="0"/>
              <a:t> </a:t>
            </a:r>
            <a:r>
              <a:rPr lang="ru-RU" i="1" dirty="0" err="1"/>
              <a:t>була</a:t>
            </a:r>
            <a:r>
              <a:rPr lang="ru-RU" i="1" dirty="0"/>
              <a:t>, </a:t>
            </a:r>
            <a:r>
              <a:rPr lang="ru-RU" i="1" dirty="0" err="1"/>
              <a:t>тәмамланган</a:t>
            </a:r>
            <a:r>
              <a:rPr lang="ru-RU" i="1" dirty="0"/>
              <a:t> </a:t>
            </a:r>
            <a:r>
              <a:rPr lang="ru-RU" i="1" dirty="0" err="1"/>
              <a:t>уйны</a:t>
            </a:r>
            <a:r>
              <a:rPr lang="ru-RU" i="1" dirty="0"/>
              <a:t> </a:t>
            </a:r>
            <a:r>
              <a:rPr lang="ru-RU" i="1" dirty="0" err="1"/>
              <a:t>белдерә</a:t>
            </a:r>
            <a:r>
              <a:rPr lang="ru-RU" i="1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6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57748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Хәзер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дәфтәрләрегезне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ачыгыз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числоны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язып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куегыз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tt-RU" dirty="0" smtClean="0"/>
              <a:t>                  </a:t>
            </a:r>
            <a:r>
              <a:rPr lang="tt-RU" u="sng" dirty="0" smtClean="0"/>
              <a:t>Унбишенче апрель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Б</a:t>
            </a:r>
            <a:r>
              <a:rPr lang="ru-RU" dirty="0" err="1" smtClean="0"/>
              <a:t>аганаларда</a:t>
            </a:r>
            <a:r>
              <a:rPr lang="ru-RU" dirty="0" smtClean="0"/>
              <a:t> </a:t>
            </a:r>
            <a:r>
              <a:rPr lang="ru-RU" dirty="0" err="1"/>
              <a:t>сүзләр</a:t>
            </a:r>
            <a:r>
              <a:rPr lang="ru-RU" dirty="0"/>
              <a:t> </a:t>
            </a:r>
            <a:r>
              <a:rPr lang="ru-RU" dirty="0" err="1"/>
              <a:t>бирелгән</a:t>
            </a:r>
            <a:r>
              <a:rPr lang="ru-RU" dirty="0"/>
              <a:t>, </a:t>
            </a:r>
            <a:r>
              <a:rPr lang="ru-RU" dirty="0" err="1"/>
              <a:t>тиешлесен</a:t>
            </a:r>
            <a:r>
              <a:rPr lang="ru-RU" dirty="0"/>
              <a:t> </a:t>
            </a:r>
            <a:r>
              <a:rPr lang="ru-RU" dirty="0" err="1"/>
              <a:t>сайлап</a:t>
            </a:r>
            <a:r>
              <a:rPr lang="ru-RU" dirty="0"/>
              <a:t>, </a:t>
            </a:r>
            <a:r>
              <a:rPr lang="ru-RU" dirty="0" err="1"/>
              <a:t>сүзтезмәләр</a:t>
            </a:r>
            <a:r>
              <a:rPr lang="ru-RU" dirty="0"/>
              <a:t> </a:t>
            </a:r>
            <a:r>
              <a:rPr lang="ru-RU" dirty="0" err="1"/>
              <a:t>төзегез</a:t>
            </a:r>
            <a:r>
              <a:rPr lang="ru-RU" dirty="0"/>
              <a:t>. </a:t>
            </a:r>
            <a:r>
              <a:rPr lang="ru-RU" dirty="0" err="1"/>
              <a:t>Дәфтәргә</a:t>
            </a:r>
            <a:r>
              <a:rPr lang="ru-RU" dirty="0"/>
              <a:t> </a:t>
            </a:r>
            <a:r>
              <a:rPr lang="ru-RU" dirty="0" err="1"/>
              <a:t>язып</a:t>
            </a:r>
            <a:r>
              <a:rPr lang="ru-RU" dirty="0"/>
              <a:t> </a:t>
            </a:r>
            <a:r>
              <a:rPr lang="ru-RU" dirty="0" err="1"/>
              <a:t>барыгыз</a:t>
            </a:r>
            <a:r>
              <a:rPr lang="ru-RU" dirty="0"/>
              <a:t>.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i="1" dirty="0" err="1" smtClean="0"/>
              <a:t>тәмле</a:t>
            </a:r>
            <a:r>
              <a:rPr lang="ru-RU" i="1" dirty="0" smtClean="0"/>
              <a:t>                            кар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а</a:t>
            </a:r>
            <a:r>
              <a:rPr lang="ru-RU" i="1" dirty="0" err="1" smtClean="0"/>
              <a:t>к</a:t>
            </a:r>
            <a:r>
              <a:rPr lang="ru-RU" i="1" dirty="0" smtClean="0"/>
              <a:t>                                   </a:t>
            </a:r>
            <a:r>
              <a:rPr lang="ru-RU" i="1" dirty="0" err="1"/>
              <a:t>яфрак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куркак</a:t>
            </a:r>
            <a:r>
              <a:rPr lang="ru-RU" i="1" dirty="0"/>
              <a:t> </a:t>
            </a:r>
            <a:r>
              <a:rPr lang="ru-RU" i="1" dirty="0" smtClean="0"/>
              <a:t>                          </a:t>
            </a:r>
            <a:r>
              <a:rPr lang="ru-RU" i="1" dirty="0" err="1" smtClean="0"/>
              <a:t>алма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яшел</a:t>
            </a:r>
            <a:r>
              <a:rPr lang="ru-RU" i="1" dirty="0"/>
              <a:t> </a:t>
            </a:r>
            <a:r>
              <a:rPr lang="ru-RU" i="1" dirty="0" smtClean="0"/>
              <a:t>                             </a:t>
            </a:r>
            <a:r>
              <a:rPr lang="ru-RU" i="1" dirty="0" err="1" smtClean="0"/>
              <a:t>укучы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тырыш</a:t>
            </a:r>
            <a:r>
              <a:rPr lang="ru-RU" i="1" dirty="0"/>
              <a:t> </a:t>
            </a:r>
            <a:r>
              <a:rPr lang="ru-RU" i="1" dirty="0" smtClean="0"/>
              <a:t>                        </a:t>
            </a:r>
            <a:r>
              <a:rPr lang="ru-RU" i="1" dirty="0" err="1" smtClean="0"/>
              <a:t>куян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79712" y="3573016"/>
            <a:ext cx="201622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6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136904" cy="557748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 err="1" smtClean="0"/>
              <a:t>Төзегән</a:t>
            </a:r>
            <a:r>
              <a:rPr lang="ru-RU" dirty="0" smtClean="0"/>
              <a:t> </a:t>
            </a:r>
            <a:r>
              <a:rPr lang="ru-RU" dirty="0" err="1"/>
              <a:t>сүзтезмәләрне</a:t>
            </a:r>
            <a:r>
              <a:rPr lang="ru-RU" dirty="0"/>
              <a:t> </a:t>
            </a:r>
            <a:r>
              <a:rPr lang="ru-RU" dirty="0" err="1"/>
              <a:t>җөмләләргә</a:t>
            </a:r>
            <a:r>
              <a:rPr lang="ru-RU" dirty="0"/>
              <a:t> </a:t>
            </a:r>
            <a:r>
              <a:rPr lang="ru-RU" dirty="0" err="1"/>
              <a:t>тулыландырыгыз</a:t>
            </a:r>
            <a:r>
              <a:rPr lang="ru-RU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 Ап-</a:t>
            </a:r>
            <a:r>
              <a:rPr lang="ru-RU" i="1" dirty="0" err="1" smtClean="0"/>
              <a:t>ак</a:t>
            </a:r>
            <a:r>
              <a:rPr lang="ru-RU" i="1" dirty="0" smtClean="0"/>
              <a:t> кар…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</a:t>
            </a:r>
            <a:r>
              <a:rPr lang="ru-RU" i="1" dirty="0" err="1" smtClean="0"/>
              <a:t>Тәмле</a:t>
            </a:r>
            <a:r>
              <a:rPr lang="ru-RU" i="1" dirty="0" smtClean="0"/>
              <a:t> </a:t>
            </a:r>
            <a:r>
              <a:rPr lang="ru-RU" i="1" dirty="0" err="1"/>
              <a:t>алма</a:t>
            </a:r>
            <a:r>
              <a:rPr lang="ru-RU" i="1" dirty="0"/>
              <a:t> ... 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Куркак</a:t>
            </a:r>
            <a:r>
              <a:rPr lang="ru-RU" i="1" dirty="0" smtClean="0"/>
              <a:t> </a:t>
            </a:r>
            <a:r>
              <a:rPr lang="ru-RU" i="1" dirty="0" err="1"/>
              <a:t>куян</a:t>
            </a:r>
            <a:r>
              <a:rPr lang="ru-RU" i="1" dirty="0"/>
              <a:t> ... . 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Яшел</a:t>
            </a:r>
            <a:r>
              <a:rPr lang="ru-RU" i="1" dirty="0" smtClean="0"/>
              <a:t> </a:t>
            </a:r>
            <a:r>
              <a:rPr lang="ru-RU" i="1" dirty="0" err="1"/>
              <a:t>яфрак</a:t>
            </a:r>
            <a:r>
              <a:rPr lang="ru-RU" i="1" dirty="0"/>
              <a:t> ... 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Тырыш</a:t>
            </a:r>
            <a:r>
              <a:rPr lang="ru-RU" i="1" dirty="0" smtClean="0"/>
              <a:t> </a:t>
            </a:r>
            <a:r>
              <a:rPr lang="ru-RU" i="1" dirty="0" err="1"/>
              <a:t>укучы</a:t>
            </a:r>
            <a:r>
              <a:rPr lang="ru-RU" i="1" dirty="0"/>
              <a:t> ... 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(</a:t>
            </a:r>
            <a:r>
              <a:rPr lang="ru-RU" i="1" dirty="0" err="1"/>
              <a:t>сүзләр</a:t>
            </a:r>
            <a:r>
              <a:rPr lang="ru-RU" i="1" dirty="0"/>
              <a:t>: </a:t>
            </a:r>
            <a:r>
              <a:rPr lang="ru-RU" i="1" dirty="0" err="1"/>
              <a:t>ашадык</a:t>
            </a:r>
            <a:r>
              <a:rPr lang="ru-RU" i="1" dirty="0"/>
              <a:t>, </a:t>
            </a:r>
            <a:r>
              <a:rPr lang="ru-RU" i="1" dirty="0" err="1"/>
              <a:t>чаба</a:t>
            </a:r>
            <a:r>
              <a:rPr lang="ru-RU" i="1" dirty="0"/>
              <a:t>, </a:t>
            </a:r>
            <a:r>
              <a:rPr lang="ru-RU" i="1" dirty="0" err="1"/>
              <a:t>укый</a:t>
            </a:r>
            <a:r>
              <a:rPr lang="ru-RU" i="1" dirty="0"/>
              <a:t>, </a:t>
            </a:r>
            <a:r>
              <a:rPr lang="ru-RU" i="1" dirty="0" err="1"/>
              <a:t>ява</a:t>
            </a:r>
            <a:r>
              <a:rPr lang="ru-RU" i="1" dirty="0"/>
              <a:t>, </a:t>
            </a:r>
            <a:r>
              <a:rPr lang="ru-RU" i="1" dirty="0" err="1"/>
              <a:t>үсә</a:t>
            </a:r>
            <a:r>
              <a:rPr lang="ru-RU" i="1" dirty="0"/>
              <a:t>)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</a:t>
            </a:r>
            <a:r>
              <a:rPr lang="ru-RU" i="1" dirty="0" err="1"/>
              <a:t>У</a:t>
            </a:r>
            <a:r>
              <a:rPr lang="ru-RU" i="1" dirty="0" err="1" smtClean="0"/>
              <a:t>рамда</a:t>
            </a:r>
            <a:r>
              <a:rPr lang="ru-RU" i="1" dirty="0" smtClean="0"/>
              <a:t>  ап-</a:t>
            </a:r>
            <a:r>
              <a:rPr lang="ru-RU" i="1" dirty="0" err="1" smtClean="0"/>
              <a:t>ак</a:t>
            </a:r>
            <a:r>
              <a:rPr lang="ru-RU" i="1" dirty="0" smtClean="0"/>
              <a:t>  кар </a:t>
            </a:r>
            <a:r>
              <a:rPr lang="ru-RU" i="1" dirty="0" err="1" smtClean="0"/>
              <a:t>ява</a:t>
            </a:r>
            <a:r>
              <a:rPr lang="ru-RU" i="1" dirty="0" smtClean="0"/>
              <a:t>.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10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288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Сүзтезмә</vt:lpstr>
      <vt:lpstr>Презентация PowerPoint</vt:lpstr>
      <vt:lpstr>Фонетик күнегү.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Сүзтезмә</dc:title>
  <dc:creator>Гайфуллина ЭТ</dc:creator>
  <cp:lastModifiedBy>Гайфуллина ЭТ</cp:lastModifiedBy>
  <cp:revision>5</cp:revision>
  <dcterms:created xsi:type="dcterms:W3CDTF">2020-04-13T19:03:18Z</dcterms:created>
  <dcterms:modified xsi:type="dcterms:W3CDTF">2020-04-13T19:44:47Z</dcterms:modified>
</cp:coreProperties>
</file>