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0" r:id="rId2"/>
    <p:sldId id="276" r:id="rId3"/>
    <p:sldId id="279" r:id="rId4"/>
    <p:sldId id="280" r:id="rId5"/>
    <p:sldId id="282" r:id="rId6"/>
    <p:sldId id="281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</p:sldIdLst>
  <p:sldSz cx="12192000" cy="6858000"/>
  <p:notesSz cx="6858000" cy="9144000"/>
  <p:custDataLst>
    <p:tags r:id="rId19"/>
  </p:custDataLst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1" initials="1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5" autoAdjust="0"/>
    <p:restoredTop sz="94660"/>
  </p:normalViewPr>
  <p:slideViewPr>
    <p:cSldViewPr snapToGrid="0">
      <p:cViewPr>
        <p:scale>
          <a:sx n="81" d="100"/>
          <a:sy n="81" d="100"/>
        </p:scale>
        <p:origin x="-1716" y="-9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36" d="100"/>
          <a:sy n="36" d="100"/>
        </p:scale>
        <p:origin x="219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D160984-A3BD-40D2-9F07-B9BA232EFCE8}" type="datetime1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A5BAD6D-9C3B-46AE-9ED7-53C2ADD3C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4199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B9DD1DF-37C2-48CF-AE80-38F6D5ED7016}" type="datetime1">
              <a:rPr lang="ru-RU" smtClean="0"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86C1AB1-D682-4F2C-8579-D9DF0DCC07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7587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86C1AB1-D682-4F2C-8579-D9DF0DCC073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7279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86C1AB1-D682-4F2C-8579-D9DF0DCC073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5000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86C1AB1-D682-4F2C-8579-D9DF0DCC073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4906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86C1AB1-D682-4F2C-8579-D9DF0DCC073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476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86C1AB1-D682-4F2C-8579-D9DF0DCC073A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7977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86C1AB1-D682-4F2C-8579-D9DF0DCC073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7349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86C1AB1-D682-4F2C-8579-D9DF0DCC073A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629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86C1AB1-D682-4F2C-8579-D9DF0DCC073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334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86C1AB1-D682-4F2C-8579-D9DF0DCC073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46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86C1AB1-D682-4F2C-8579-D9DF0DCC073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576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86C1AB1-D682-4F2C-8579-D9DF0DCC073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413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86C1AB1-D682-4F2C-8579-D9DF0DCC073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4993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86C1AB1-D682-4F2C-8579-D9DF0DCC073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0244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86C1AB1-D682-4F2C-8579-D9DF0DCC073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0726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86C1AB1-D682-4F2C-8579-D9DF0DCC073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955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2513012" y="1371600"/>
            <a:ext cx="7162800" cy="41148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04160" y="1557867"/>
            <a:ext cx="6583680" cy="2560320"/>
          </a:xfrm>
        </p:spPr>
        <p:txBody>
          <a:bodyPr rtlCol="0" anchor="b">
            <a:normAutofit/>
          </a:bodyPr>
          <a:lstStyle>
            <a:lvl1pPr algn="ctr">
              <a:lnSpc>
                <a:spcPct val="80000"/>
              </a:lnSpc>
              <a:defRPr sz="6600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4160" y="4185919"/>
            <a:ext cx="6583680" cy="1097278"/>
          </a:xfrm>
        </p:spPr>
        <p:txBody>
          <a:bodyPr rtlCol="0"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46849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/>
              <a:t>Добавить нижний колонтитул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89D46BF-4EDE-4148-A761-F45C0FD41FEE}" type="datetime1">
              <a:rPr lang="ru-RU" smtClean="0"/>
              <a:t>13.04.2020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3DCFCC-8C7B-4574-91B2-C3342261C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24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1067" y="1143000"/>
            <a:ext cx="3471334" cy="2285999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609599" y="982132"/>
            <a:ext cx="6995160" cy="5074920"/>
          </a:xfrm>
        </p:spPr>
        <p:txBody>
          <a:bodyPr rtlCol="0">
            <a:normAutofit/>
          </a:bodyPr>
          <a:lstStyle>
            <a:lvl1pPr rtl="0"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8111067" y="3513665"/>
            <a:ext cx="3471333" cy="2103120"/>
          </a:xfrm>
        </p:spPr>
        <p:txBody>
          <a:bodyPr rtlCol="0"/>
          <a:lstStyle>
            <a:lvl1pPr marL="0" indent="0" rtl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79A3F91-E3C4-44D2-AF48-D4BDA067D8D1}" type="datetime1">
              <a:rPr lang="ru-RU" smtClean="0"/>
              <a:t>13.04.2020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3DCFCC-8C7B-4574-91B2-C3342261C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454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1067" y="1143000"/>
            <a:ext cx="3471334" cy="2285999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94265" y="1051560"/>
            <a:ext cx="6858000" cy="4937760"/>
          </a:xfrm>
          <a:prstGeom prst="rect">
            <a:avLst/>
          </a:prstGeom>
          <a:solidFill>
            <a:schemeClr val="bg1"/>
          </a:soli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772051" y="1143000"/>
            <a:ext cx="6686024" cy="4754880"/>
          </a:xfrm>
          <a:solidFill>
            <a:schemeClr val="bg2">
              <a:lumMod val="40000"/>
              <a:lumOff val="60000"/>
            </a:schemeClr>
          </a:solidFill>
        </p:spPr>
        <p:txBody>
          <a:bodyPr tIns="27432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8111067" y="3513665"/>
            <a:ext cx="3471333" cy="2103120"/>
          </a:xfrm>
        </p:spPr>
        <p:txBody>
          <a:bodyPr rtlCol="0"/>
          <a:lstStyle>
            <a:lvl1pPr marL="0" indent="0" rtl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/>
              <a:t>Добавить нижний колонтитул</a:t>
            </a:r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548DA92-573E-49CC-937F-2C36CD2400FF}" type="datetime1">
              <a:rPr lang="ru-RU" smtClean="0"/>
              <a:t>13.04.2020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3DCFCC-8C7B-4574-91B2-C3342261C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92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1pPr rtl="0">
              <a:defRPr/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412DFBC-839D-4326-AE69-54019A5DBE59}" type="datetime1">
              <a:rPr lang="ru-RU" smtClean="0"/>
              <a:t>13.04.2020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3DCFCC-8C7B-4574-91B2-C3342261C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07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96400" y="846666"/>
            <a:ext cx="1828800" cy="5554133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1066798" y="846666"/>
            <a:ext cx="7863840" cy="5554133"/>
          </a:xfrm>
        </p:spPr>
        <p:txBody>
          <a:bodyPr vert="eaVert" rtlCol="0"/>
          <a:lstStyle>
            <a:lvl1pPr rtl="0">
              <a:defRPr/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3DC0705-FEF7-44D3-B5CA-8A1984E13440}" type="datetime1">
              <a:rPr lang="ru-RU" smtClean="0"/>
              <a:t>13.04.2020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3DCFCC-8C7B-4574-91B2-C3342261C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00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54F27CB-F54C-4BF3-9422-58FE4D8F44A4}" type="datetime1">
              <a:rPr lang="ru-RU" smtClean="0"/>
              <a:t>13.04.2020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3DCFCC-8C7B-4574-91B2-C3342261C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52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gray"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rtlCol="0"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5654040" y="2980267"/>
            <a:ext cx="5760720" cy="914400"/>
          </a:xfrm>
        </p:spPr>
        <p:txBody>
          <a:bodyPr rtlCol="0">
            <a:normAutofit/>
          </a:bodyPr>
          <a:lstStyle>
            <a:lvl1pPr marL="0" indent="0" algn="ctr" rtl="0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val="217167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, лето">
    <p:bg bwMode="gray"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rtlCol="0"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5654040" y="2980267"/>
            <a:ext cx="5760720" cy="914400"/>
          </a:xfrm>
        </p:spPr>
        <p:txBody>
          <a:bodyPr rtlCol="0">
            <a:normAutofit/>
          </a:bodyPr>
          <a:lstStyle>
            <a:lvl1pPr marL="0" indent="0" algn="ctr" rtl="0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val="129212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, осень">
    <p:bg bwMode="gray"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rtlCol="0"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5654040" y="2980267"/>
            <a:ext cx="5760720" cy="914400"/>
          </a:xfrm>
        </p:spPr>
        <p:txBody>
          <a:bodyPr rtlCol="0">
            <a:normAutofit/>
          </a:bodyPr>
          <a:lstStyle>
            <a:lvl1pPr marL="0" indent="0" algn="ctr" rtl="0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val="20454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, зима">
    <p:bg bwMode="gray"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rtlCol="0"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5654040" y="2980267"/>
            <a:ext cx="5760720" cy="914400"/>
          </a:xfrm>
        </p:spPr>
        <p:txBody>
          <a:bodyPr rtlCol="0">
            <a:normAutofit/>
          </a:bodyPr>
          <a:lstStyle>
            <a:lvl1pPr marL="0" indent="0" algn="ctr" rtl="0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val="230534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10" name="Прямоугольник 9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1066800" y="2057399"/>
            <a:ext cx="4846320" cy="4343401"/>
          </a:xfrm>
        </p:spPr>
        <p:txBody>
          <a:bodyPr rtlCol="0"/>
          <a:lstStyle>
            <a:lvl1pPr rtl="0">
              <a:defRPr/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278880" y="2057399"/>
            <a:ext cx="4846320" cy="4343401"/>
          </a:xfrm>
        </p:spPr>
        <p:txBody>
          <a:bodyPr rtlCol="0"/>
          <a:lstStyle>
            <a:lvl1pPr rtl="0">
              <a:defRPr/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5A2262B-AC27-4D80-9BCD-73C0112D204B}" type="datetime1">
              <a:rPr lang="ru-RU" smtClean="0"/>
              <a:t>13.04.2020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3DCFCC-8C7B-4574-91B2-C3342261C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79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11" name="Прямоугольник 10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12" name="Прямоугольник 11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066800" y="2057399"/>
            <a:ext cx="4846320" cy="868681"/>
          </a:xfrm>
        </p:spPr>
        <p:txBody>
          <a:bodyPr rtlCol="0" anchor="ctr"/>
          <a:lstStyle>
            <a:lvl1pPr marL="0" indent="0" rtl="0">
              <a:buNone/>
              <a:defRPr sz="2400" b="0" cap="sm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1066800" y="2926080"/>
            <a:ext cx="4846320" cy="3474720"/>
          </a:xfrm>
        </p:spPr>
        <p:txBody>
          <a:bodyPr rtlCol="0"/>
          <a:lstStyle>
            <a:lvl1pPr rtl="0">
              <a:defRPr/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278880" y="2057399"/>
            <a:ext cx="4846320" cy="868681"/>
          </a:xfrm>
        </p:spPr>
        <p:txBody>
          <a:bodyPr rtlCol="0" anchor="ctr"/>
          <a:lstStyle>
            <a:lvl1pPr marL="0" indent="0" rtl="0">
              <a:buNone/>
              <a:defRPr sz="2400" b="0" cap="sm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278880" y="2926080"/>
            <a:ext cx="4846320" cy="3474720"/>
          </a:xfrm>
        </p:spPr>
        <p:txBody>
          <a:bodyPr rtlCol="0"/>
          <a:lstStyle>
            <a:lvl1pPr rtl="0">
              <a:defRPr/>
            </a:lvl1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/>
              <a:t>Добавить нижний колонтитул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FB0E1E5-FF99-49B8-B430-6621F5DE1574}" type="datetime1">
              <a:rPr lang="ru-RU" smtClean="0"/>
              <a:t>13.04.2020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3DCFCC-8C7B-4574-91B2-C3342261C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/>
              <a:t>Добавить нижний колонтитул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1F28D4D-09FB-4456-A6FC-13E8D8327516}" type="datetime1">
              <a:rPr lang="ru-RU" smtClean="0"/>
              <a:t>13.04.2020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3DCFCC-8C7B-4574-91B2-C3342261C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94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952" cy="455411"/>
          </a:xfrm>
          <a:prstGeom prst="rect">
            <a:avLst/>
          </a:prstGeom>
        </p:spPr>
      </p:pic>
      <p:sp>
        <p:nvSpPr>
          <p:cNvPr id="10" name="Прямоугольник 9"/>
          <p:cNvSpPr/>
          <p:nvPr userDrawn="1"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562302"/>
            <a:ext cx="10058400" cy="10972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2057400"/>
            <a:ext cx="100584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066800" y="6519333"/>
            <a:ext cx="7086600" cy="202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0" y="6519333"/>
            <a:ext cx="1600200" cy="202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E877BE0C-F119-45B5-B140-9F2A6E5E388A}" type="datetime1">
              <a:rPr lang="ru-RU" smtClean="0"/>
              <a:t>13.04.2020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10800" y="6519333"/>
            <a:ext cx="914400" cy="202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5E3DCFCC-8C7B-4574-91B2-C3342261C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578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61" r:id="rId5"/>
    <p:sldLayoutId id="2147483662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 xmlns:p14="http://schemas.microsoft.com/office/powerpoint/2010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04160" y="1574803"/>
            <a:ext cx="6583680" cy="2672077"/>
          </a:xfrm>
          <a:ln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>
            <a:normAutofit/>
            <a:sp3d extrusionH="57150">
              <a:bevelT w="57150" h="38100" prst="hardEdge"/>
            </a:sp3d>
          </a:bodyPr>
          <a:lstStyle/>
          <a:p>
            <a:pPr rtl="0"/>
            <a:r>
              <a:rPr lang="ru-RU" b="1" i="1" cap="none">
                <a:ln w="13462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Открытка – сюрприз</a:t>
            </a:r>
            <a:r>
              <a:rPr lang="ru-RU" sz="3100" b="1" cap="none">
                <a:ln w="13462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/>
            </a:r>
            <a:br>
              <a:rPr lang="ru-RU" sz="3100" b="1" cap="none">
                <a:ln w="13462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</a:br>
            <a:r>
              <a:rPr lang="ru-RU" sz="3100" b="1" cap="none">
                <a:ln w="13462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Технология</a:t>
            </a:r>
            <a:br>
              <a:rPr lang="ru-RU" sz="3100" b="1" cap="none">
                <a:ln w="13462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</a:br>
            <a:r>
              <a:rPr lang="ru-RU" sz="3100" b="1" cap="none">
                <a:ln w="13462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4 класс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072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:p15="http://schemas.microsoft.com/office/powerpoint/2012/main"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rtl="0"/>
            <a:r>
              <a:rPr lang="ru-RU" sz="4400" b="1" cap="none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План работы</a:t>
            </a:r>
          </a:p>
        </p:txBody>
      </p:sp>
      <p:sp>
        <p:nvSpPr>
          <p:cNvPr id="17" name="Объект 8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3C9579FB-EB93-4A24-8382-52187C5077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6694" y="1693974"/>
            <a:ext cx="10208506" cy="4765205"/>
          </a:xfrm>
        </p:spPr>
        <p:txBody>
          <a:bodyPr rtlCol="0">
            <a:noAutofit/>
          </a:bodyPr>
          <a:lstStyle/>
          <a:p>
            <a:pPr marL="0" indent="0" rtl="0">
              <a:lnSpc>
                <a:spcPct val="100000"/>
              </a:lnSpc>
              <a:buNone/>
            </a:pPr>
            <a:r>
              <a:rPr lang="ru-RU" sz="4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Подогни по линиям.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08E15260-67EC-42A9-B779-70D0160785C4}"/>
              </a:ext>
            </a:extLst>
          </p:cNvPr>
          <p:cNvSpPr/>
          <p:nvPr/>
        </p:nvSpPr>
        <p:spPr>
          <a:xfrm>
            <a:off x="3741981" y="3037788"/>
            <a:ext cx="2120749" cy="289106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3A149327-C62B-4E9D-ACA9-BF277542653A}"/>
              </a:ext>
            </a:extLst>
          </p:cNvPr>
          <p:cNvSpPr/>
          <p:nvPr/>
        </p:nvSpPr>
        <p:spPr>
          <a:xfrm>
            <a:off x="6193059" y="3037788"/>
            <a:ext cx="2120749" cy="2891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851D8E14-040C-4FE4-A27F-29A2C5A67FF1}"/>
              </a:ext>
            </a:extLst>
          </p:cNvPr>
          <p:cNvSpPr/>
          <p:nvPr/>
        </p:nvSpPr>
        <p:spPr>
          <a:xfrm>
            <a:off x="5331402" y="3811106"/>
            <a:ext cx="3844062" cy="530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3                 4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331FCC8C-3EE7-4FD3-BF7B-83554CA30C99}"/>
              </a:ext>
            </a:extLst>
          </p:cNvPr>
          <p:cNvSpPr/>
          <p:nvPr/>
        </p:nvSpPr>
        <p:spPr>
          <a:xfrm>
            <a:off x="2978542" y="4452933"/>
            <a:ext cx="4060883" cy="530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5                   6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9CD9DAFC-D45E-46D2-A7D8-985E0EA2EAEF}"/>
              </a:ext>
            </a:extLst>
          </p:cNvPr>
          <p:cNvSpPr/>
          <p:nvPr/>
        </p:nvSpPr>
        <p:spPr>
          <a:xfrm>
            <a:off x="5331402" y="5144158"/>
            <a:ext cx="3844062" cy="530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7                  8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5D0196A6-EBF1-44DF-ABE8-CF6138732F2C}"/>
              </a:ext>
            </a:extLst>
          </p:cNvPr>
          <p:cNvSpPr/>
          <p:nvPr/>
        </p:nvSpPr>
        <p:spPr>
          <a:xfrm>
            <a:off x="2978542" y="3190231"/>
            <a:ext cx="4060885" cy="53094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1                   2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DA27D233-71FA-428E-B66B-43F3B139C03A}"/>
              </a:ext>
            </a:extLst>
          </p:cNvPr>
          <p:cNvCxnSpPr/>
          <p:nvPr/>
        </p:nvCxnSpPr>
        <p:spPr>
          <a:xfrm flipH="1">
            <a:off x="3741981" y="3158976"/>
            <a:ext cx="0" cy="560446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0D8CF2ED-6C2A-4086-B865-428816FFA0E1}"/>
              </a:ext>
            </a:extLst>
          </p:cNvPr>
          <p:cNvCxnSpPr/>
          <p:nvPr/>
        </p:nvCxnSpPr>
        <p:spPr>
          <a:xfrm flipH="1">
            <a:off x="3741981" y="4409729"/>
            <a:ext cx="0" cy="560446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D2E832D0-0EAD-450B-A6DD-B5ACC21B75E7}"/>
              </a:ext>
            </a:extLst>
          </p:cNvPr>
          <p:cNvCxnSpPr/>
          <p:nvPr/>
        </p:nvCxnSpPr>
        <p:spPr>
          <a:xfrm flipH="1">
            <a:off x="6195324" y="3196180"/>
            <a:ext cx="0" cy="560446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D1480A58-4A89-4A41-94BE-189892A63532}"/>
              </a:ext>
            </a:extLst>
          </p:cNvPr>
          <p:cNvCxnSpPr/>
          <p:nvPr/>
        </p:nvCxnSpPr>
        <p:spPr>
          <a:xfrm flipH="1">
            <a:off x="6193059" y="4459663"/>
            <a:ext cx="0" cy="560446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A369ECE1-C006-474A-A996-3750354F95F1}"/>
              </a:ext>
            </a:extLst>
          </p:cNvPr>
          <p:cNvCxnSpPr/>
          <p:nvPr/>
        </p:nvCxnSpPr>
        <p:spPr>
          <a:xfrm flipH="1">
            <a:off x="6195324" y="3849283"/>
            <a:ext cx="0" cy="560446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EA7DBE74-9EE6-4D48-83B2-B2ACBF2EBBB1}"/>
              </a:ext>
            </a:extLst>
          </p:cNvPr>
          <p:cNvCxnSpPr/>
          <p:nvPr/>
        </p:nvCxnSpPr>
        <p:spPr>
          <a:xfrm flipH="1">
            <a:off x="6193059" y="5151895"/>
            <a:ext cx="0" cy="560446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74E20F0F-DD7B-47BC-B030-7B5438991F42}"/>
              </a:ext>
            </a:extLst>
          </p:cNvPr>
          <p:cNvCxnSpPr/>
          <p:nvPr/>
        </p:nvCxnSpPr>
        <p:spPr>
          <a:xfrm flipH="1">
            <a:off x="8313808" y="3781602"/>
            <a:ext cx="0" cy="560446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F02719A4-27B3-4981-BC59-01A92933BFC6}"/>
              </a:ext>
            </a:extLst>
          </p:cNvPr>
          <p:cNvCxnSpPr/>
          <p:nvPr/>
        </p:nvCxnSpPr>
        <p:spPr>
          <a:xfrm flipH="1">
            <a:off x="8313808" y="5144158"/>
            <a:ext cx="0" cy="560446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8AE99B6D-BB65-46FD-842C-169A124DA108}"/>
              </a:ext>
            </a:extLst>
          </p:cNvPr>
          <p:cNvSpPr/>
          <p:nvPr/>
        </p:nvSpPr>
        <p:spPr>
          <a:xfrm>
            <a:off x="859808" y="3573687"/>
            <a:ext cx="782331" cy="53094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1683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5">
      <p:transition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rtl="0"/>
            <a:r>
              <a:rPr lang="ru-RU" sz="4400" b="1" cap="none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План работы</a:t>
            </a:r>
          </a:p>
        </p:txBody>
      </p:sp>
      <p:sp>
        <p:nvSpPr>
          <p:cNvPr id="17" name="Объект 8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3C9579FB-EB93-4A24-8382-52187C5077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6694" y="1659582"/>
            <a:ext cx="10208506" cy="4799597"/>
          </a:xfrm>
        </p:spPr>
        <p:txBody>
          <a:bodyPr rtlCol="0">
            <a:noAutofit/>
          </a:bodyPr>
          <a:lstStyle/>
          <a:p>
            <a:pPr marL="0" indent="0" rtl="0">
              <a:lnSpc>
                <a:spcPct val="100000"/>
              </a:lnSpc>
              <a:buNone/>
            </a:pPr>
            <a:r>
              <a:rPr lang="ru-RU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Подклей углы 1, 3, 5, 7 под синий прямоугольник.</a:t>
            </a:r>
          </a:p>
          <a:p>
            <a:pPr marL="0" indent="0" rtl="0">
              <a:lnSpc>
                <a:spcPct val="100000"/>
              </a:lnSpc>
              <a:buNone/>
            </a:pPr>
            <a:r>
              <a:rPr lang="ru-RU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Подклей углы 2, 4, 6, 8 под красный прямоугольник.</a:t>
            </a:r>
          </a:p>
          <a:p>
            <a:pPr marL="0" indent="0" rtl="0">
              <a:lnSpc>
                <a:spcPct val="100000"/>
              </a:lnSpc>
              <a:buNone/>
            </a:pP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rtl="0">
              <a:lnSpc>
                <a:spcPct val="100000"/>
              </a:lnSpc>
              <a:buNone/>
            </a:pP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rtl="0">
              <a:lnSpc>
                <a:spcPct val="100000"/>
              </a:lnSpc>
              <a:buNone/>
            </a:pP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rtl="0">
              <a:lnSpc>
                <a:spcPct val="100000"/>
              </a:lnSpc>
              <a:buNone/>
            </a:pP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rtl="0">
              <a:lnSpc>
                <a:spcPct val="100000"/>
              </a:lnSpc>
              <a:buNone/>
            </a:pPr>
            <a:r>
              <a:rPr lang="ru-RU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Будь внимателен. От этого зависит сюрприз открытки!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08E15260-67EC-42A9-B779-70D0160785C4}"/>
              </a:ext>
            </a:extLst>
          </p:cNvPr>
          <p:cNvSpPr/>
          <p:nvPr/>
        </p:nvSpPr>
        <p:spPr>
          <a:xfrm>
            <a:off x="3741981" y="3037788"/>
            <a:ext cx="2120749" cy="289106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3A149327-C62B-4E9D-ACA9-BF277542653A}"/>
              </a:ext>
            </a:extLst>
          </p:cNvPr>
          <p:cNvSpPr/>
          <p:nvPr/>
        </p:nvSpPr>
        <p:spPr>
          <a:xfrm>
            <a:off x="6193059" y="3037788"/>
            <a:ext cx="2120749" cy="2891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851D8E14-040C-4FE4-A27F-29A2C5A67FF1}"/>
              </a:ext>
            </a:extLst>
          </p:cNvPr>
          <p:cNvSpPr/>
          <p:nvPr/>
        </p:nvSpPr>
        <p:spPr>
          <a:xfrm>
            <a:off x="5331402" y="3811106"/>
            <a:ext cx="3844062" cy="530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3                 4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331FCC8C-3EE7-4FD3-BF7B-83554CA30C99}"/>
              </a:ext>
            </a:extLst>
          </p:cNvPr>
          <p:cNvSpPr/>
          <p:nvPr/>
        </p:nvSpPr>
        <p:spPr>
          <a:xfrm>
            <a:off x="2978542" y="4452933"/>
            <a:ext cx="4060883" cy="530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5                   6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9CD9DAFC-D45E-46D2-A7D8-985E0EA2EAEF}"/>
              </a:ext>
            </a:extLst>
          </p:cNvPr>
          <p:cNvSpPr/>
          <p:nvPr/>
        </p:nvSpPr>
        <p:spPr>
          <a:xfrm>
            <a:off x="5331402" y="5144158"/>
            <a:ext cx="3844062" cy="530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7                  8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5D0196A6-EBF1-44DF-ABE8-CF6138732F2C}"/>
              </a:ext>
            </a:extLst>
          </p:cNvPr>
          <p:cNvSpPr/>
          <p:nvPr/>
        </p:nvSpPr>
        <p:spPr>
          <a:xfrm>
            <a:off x="2978542" y="3190231"/>
            <a:ext cx="4060885" cy="53094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1                   2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DA27D233-71FA-428E-B66B-43F3B139C03A}"/>
              </a:ext>
            </a:extLst>
          </p:cNvPr>
          <p:cNvCxnSpPr/>
          <p:nvPr/>
        </p:nvCxnSpPr>
        <p:spPr>
          <a:xfrm flipH="1">
            <a:off x="3741981" y="3158976"/>
            <a:ext cx="0" cy="560446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0D8CF2ED-6C2A-4086-B865-428816FFA0E1}"/>
              </a:ext>
            </a:extLst>
          </p:cNvPr>
          <p:cNvCxnSpPr/>
          <p:nvPr/>
        </p:nvCxnSpPr>
        <p:spPr>
          <a:xfrm flipH="1">
            <a:off x="3741981" y="4409729"/>
            <a:ext cx="0" cy="560446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D2E832D0-0EAD-450B-A6DD-B5ACC21B75E7}"/>
              </a:ext>
            </a:extLst>
          </p:cNvPr>
          <p:cNvCxnSpPr/>
          <p:nvPr/>
        </p:nvCxnSpPr>
        <p:spPr>
          <a:xfrm flipH="1">
            <a:off x="6195324" y="3196180"/>
            <a:ext cx="0" cy="560446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D1480A58-4A89-4A41-94BE-189892A63532}"/>
              </a:ext>
            </a:extLst>
          </p:cNvPr>
          <p:cNvCxnSpPr/>
          <p:nvPr/>
        </p:nvCxnSpPr>
        <p:spPr>
          <a:xfrm flipH="1">
            <a:off x="6193059" y="4459663"/>
            <a:ext cx="0" cy="560446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A369ECE1-C006-474A-A996-3750354F95F1}"/>
              </a:ext>
            </a:extLst>
          </p:cNvPr>
          <p:cNvCxnSpPr/>
          <p:nvPr/>
        </p:nvCxnSpPr>
        <p:spPr>
          <a:xfrm flipH="1">
            <a:off x="6195324" y="3849283"/>
            <a:ext cx="0" cy="560446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EA7DBE74-9EE6-4D48-83B2-B2ACBF2EBBB1}"/>
              </a:ext>
            </a:extLst>
          </p:cNvPr>
          <p:cNvCxnSpPr/>
          <p:nvPr/>
        </p:nvCxnSpPr>
        <p:spPr>
          <a:xfrm flipH="1">
            <a:off x="6193059" y="5151895"/>
            <a:ext cx="0" cy="560446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74E20F0F-DD7B-47BC-B030-7B5438991F42}"/>
              </a:ext>
            </a:extLst>
          </p:cNvPr>
          <p:cNvCxnSpPr/>
          <p:nvPr/>
        </p:nvCxnSpPr>
        <p:spPr>
          <a:xfrm flipH="1">
            <a:off x="8313808" y="3781602"/>
            <a:ext cx="0" cy="560446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F02719A4-27B3-4981-BC59-01A92933BFC6}"/>
              </a:ext>
            </a:extLst>
          </p:cNvPr>
          <p:cNvCxnSpPr/>
          <p:nvPr/>
        </p:nvCxnSpPr>
        <p:spPr>
          <a:xfrm flipH="1">
            <a:off x="8313808" y="5144158"/>
            <a:ext cx="0" cy="560446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8AE99B6D-BB65-46FD-842C-169A124DA108}"/>
              </a:ext>
            </a:extLst>
          </p:cNvPr>
          <p:cNvSpPr/>
          <p:nvPr/>
        </p:nvSpPr>
        <p:spPr>
          <a:xfrm>
            <a:off x="859808" y="3573687"/>
            <a:ext cx="782331" cy="53094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43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rtl="0"/>
            <a:r>
              <a:rPr lang="ru-RU" sz="4400" b="1" cap="none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Результат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08E15260-67EC-42A9-B779-70D0160785C4}"/>
              </a:ext>
            </a:extLst>
          </p:cNvPr>
          <p:cNvSpPr/>
          <p:nvPr/>
        </p:nvSpPr>
        <p:spPr>
          <a:xfrm>
            <a:off x="3741981" y="3037788"/>
            <a:ext cx="2120749" cy="289106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3A149327-C62B-4E9D-ACA9-BF277542653A}"/>
              </a:ext>
            </a:extLst>
          </p:cNvPr>
          <p:cNvSpPr/>
          <p:nvPr/>
        </p:nvSpPr>
        <p:spPr>
          <a:xfrm>
            <a:off x="6193059" y="3037788"/>
            <a:ext cx="2120749" cy="2891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851D8E14-040C-4FE4-A27F-29A2C5A67FF1}"/>
              </a:ext>
            </a:extLst>
          </p:cNvPr>
          <p:cNvSpPr/>
          <p:nvPr/>
        </p:nvSpPr>
        <p:spPr>
          <a:xfrm>
            <a:off x="5862728" y="3925641"/>
            <a:ext cx="2451078" cy="530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331FCC8C-3EE7-4FD3-BF7B-83554CA30C99}"/>
              </a:ext>
            </a:extLst>
          </p:cNvPr>
          <p:cNvSpPr/>
          <p:nvPr/>
        </p:nvSpPr>
        <p:spPr>
          <a:xfrm>
            <a:off x="3741980" y="4566686"/>
            <a:ext cx="2451078" cy="530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9CD9DAFC-D45E-46D2-A7D8-985E0EA2EAEF}"/>
              </a:ext>
            </a:extLst>
          </p:cNvPr>
          <p:cNvSpPr/>
          <p:nvPr/>
        </p:nvSpPr>
        <p:spPr>
          <a:xfrm>
            <a:off x="5862730" y="5222222"/>
            <a:ext cx="2451076" cy="530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5D0196A6-EBF1-44DF-ABE8-CF6138732F2C}"/>
              </a:ext>
            </a:extLst>
          </p:cNvPr>
          <p:cNvSpPr/>
          <p:nvPr/>
        </p:nvSpPr>
        <p:spPr>
          <a:xfrm>
            <a:off x="3741980" y="3289537"/>
            <a:ext cx="2451078" cy="53094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DA27D233-71FA-428E-B66B-43F3B139C03A}"/>
              </a:ext>
            </a:extLst>
          </p:cNvPr>
          <p:cNvCxnSpPr/>
          <p:nvPr/>
        </p:nvCxnSpPr>
        <p:spPr>
          <a:xfrm flipH="1">
            <a:off x="3741981" y="3158976"/>
            <a:ext cx="0" cy="560446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0D8CF2ED-6C2A-4086-B865-428816FFA0E1}"/>
              </a:ext>
            </a:extLst>
          </p:cNvPr>
          <p:cNvCxnSpPr/>
          <p:nvPr/>
        </p:nvCxnSpPr>
        <p:spPr>
          <a:xfrm flipH="1">
            <a:off x="3741981" y="4409729"/>
            <a:ext cx="0" cy="560446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D2E832D0-0EAD-450B-A6DD-B5ACC21B75E7}"/>
              </a:ext>
            </a:extLst>
          </p:cNvPr>
          <p:cNvCxnSpPr/>
          <p:nvPr/>
        </p:nvCxnSpPr>
        <p:spPr>
          <a:xfrm flipH="1">
            <a:off x="6195324" y="3196180"/>
            <a:ext cx="0" cy="560446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D1480A58-4A89-4A41-94BE-189892A63532}"/>
              </a:ext>
            </a:extLst>
          </p:cNvPr>
          <p:cNvCxnSpPr/>
          <p:nvPr/>
        </p:nvCxnSpPr>
        <p:spPr>
          <a:xfrm flipH="1">
            <a:off x="6193059" y="4459663"/>
            <a:ext cx="0" cy="560446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74E20F0F-DD7B-47BC-B030-7B5438991F42}"/>
              </a:ext>
            </a:extLst>
          </p:cNvPr>
          <p:cNvCxnSpPr/>
          <p:nvPr/>
        </p:nvCxnSpPr>
        <p:spPr>
          <a:xfrm flipH="1">
            <a:off x="8313808" y="3781602"/>
            <a:ext cx="0" cy="560446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8AE99B6D-BB65-46FD-842C-169A124DA108}"/>
              </a:ext>
            </a:extLst>
          </p:cNvPr>
          <p:cNvSpPr/>
          <p:nvPr/>
        </p:nvSpPr>
        <p:spPr>
          <a:xfrm>
            <a:off x="859808" y="3573687"/>
            <a:ext cx="782331" cy="53094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7318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5">
      <p:transition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rtl="0"/>
            <a:r>
              <a:rPr lang="ru-RU" sz="4400" b="1" cap="none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План работы</a:t>
            </a:r>
          </a:p>
        </p:txBody>
      </p:sp>
      <p:sp>
        <p:nvSpPr>
          <p:cNvPr id="17" name="Объект 8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3C9579FB-EB93-4A24-8382-52187C5077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6694" y="1659582"/>
            <a:ext cx="10208506" cy="4799597"/>
          </a:xfrm>
        </p:spPr>
        <p:txBody>
          <a:bodyPr rtlCol="0">
            <a:noAutofit/>
          </a:bodyPr>
          <a:lstStyle/>
          <a:p>
            <a:pPr marL="0" indent="0" rtl="0">
              <a:lnSpc>
                <a:spcPct val="100000"/>
              </a:lnSpc>
              <a:buNone/>
            </a:pPr>
            <a:r>
              <a:rPr lang="ru-RU"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Переверни прямоугольники  изнаночной  стороной вверх. 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08E15260-67EC-42A9-B779-70D0160785C4}"/>
              </a:ext>
            </a:extLst>
          </p:cNvPr>
          <p:cNvSpPr/>
          <p:nvPr/>
        </p:nvSpPr>
        <p:spPr>
          <a:xfrm>
            <a:off x="3975251" y="3037788"/>
            <a:ext cx="2120749" cy="289106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2"/>
              </a:solidFill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3A149327-C62B-4E9D-ACA9-BF277542653A}"/>
              </a:ext>
            </a:extLst>
          </p:cNvPr>
          <p:cNvSpPr/>
          <p:nvPr/>
        </p:nvSpPr>
        <p:spPr>
          <a:xfrm>
            <a:off x="6216725" y="3037788"/>
            <a:ext cx="2120749" cy="289106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8AE99B6D-BB65-46FD-842C-169A124DA108}"/>
              </a:ext>
            </a:extLst>
          </p:cNvPr>
          <p:cNvSpPr/>
          <p:nvPr/>
        </p:nvSpPr>
        <p:spPr>
          <a:xfrm>
            <a:off x="859808" y="3573687"/>
            <a:ext cx="782331" cy="53094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34E56F0A-D455-45B8-9080-F00408C46D3E}"/>
              </a:ext>
            </a:extLst>
          </p:cNvPr>
          <p:cNvSpPr/>
          <p:nvPr/>
        </p:nvSpPr>
        <p:spPr>
          <a:xfrm>
            <a:off x="5434394" y="3163528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9D0A9CF9-656A-48F5-9058-1E8CABC20213}"/>
              </a:ext>
            </a:extLst>
          </p:cNvPr>
          <p:cNvSpPr/>
          <p:nvPr/>
        </p:nvSpPr>
        <p:spPr>
          <a:xfrm>
            <a:off x="6096000" y="3812395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70A628A8-C89B-4420-9D3F-7CFB9941E354}"/>
              </a:ext>
            </a:extLst>
          </p:cNvPr>
          <p:cNvSpPr/>
          <p:nvPr/>
        </p:nvSpPr>
        <p:spPr>
          <a:xfrm>
            <a:off x="5434394" y="4495921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F89EA2E2-3BA2-47A3-8E80-44C79E43011B}"/>
              </a:ext>
            </a:extLst>
          </p:cNvPr>
          <p:cNvSpPr/>
          <p:nvPr/>
        </p:nvSpPr>
        <p:spPr>
          <a:xfrm>
            <a:off x="6096000" y="5198417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121794D3-8EC5-4332-8374-F2B27BF147BB}"/>
              </a:ext>
            </a:extLst>
          </p:cNvPr>
          <p:cNvSpPr/>
          <p:nvPr/>
        </p:nvSpPr>
        <p:spPr>
          <a:xfrm>
            <a:off x="3975251" y="3812394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20B59C8E-65FA-428C-AC1A-F553067BD5EA}"/>
              </a:ext>
            </a:extLst>
          </p:cNvPr>
          <p:cNvSpPr/>
          <p:nvPr/>
        </p:nvSpPr>
        <p:spPr>
          <a:xfrm>
            <a:off x="3975251" y="5198417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C2D1401A-C0CC-4270-BA4D-C27223D6CC8D}"/>
              </a:ext>
            </a:extLst>
          </p:cNvPr>
          <p:cNvSpPr/>
          <p:nvPr/>
        </p:nvSpPr>
        <p:spPr>
          <a:xfrm>
            <a:off x="7586819" y="3163528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2B7AEB00-6B8F-409C-BFD5-F0163A1A7063}"/>
              </a:ext>
            </a:extLst>
          </p:cNvPr>
          <p:cNvSpPr/>
          <p:nvPr/>
        </p:nvSpPr>
        <p:spPr>
          <a:xfrm>
            <a:off x="7570981" y="4495921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126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rtl="0"/>
            <a:r>
              <a:rPr lang="ru-RU" sz="4400" b="1" cap="none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План работы</a:t>
            </a:r>
          </a:p>
        </p:txBody>
      </p:sp>
      <p:sp>
        <p:nvSpPr>
          <p:cNvPr id="17" name="Объект 8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3C9579FB-EB93-4A24-8382-52187C5077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6694" y="1659582"/>
            <a:ext cx="10208506" cy="4799597"/>
          </a:xfrm>
        </p:spPr>
        <p:txBody>
          <a:bodyPr rtlCol="0">
            <a:noAutofit/>
          </a:bodyPr>
          <a:lstStyle/>
          <a:p>
            <a:pPr marL="0" indent="0" rtl="0">
              <a:lnSpc>
                <a:spcPct val="100000"/>
              </a:lnSpc>
              <a:buNone/>
            </a:pPr>
            <a:r>
              <a:rPr lang="ru-RU"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Приклей на левую сторону одну открытку, на правую сторону вторую открытку.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08E15260-67EC-42A9-B779-70D0160785C4}"/>
              </a:ext>
            </a:extLst>
          </p:cNvPr>
          <p:cNvSpPr/>
          <p:nvPr/>
        </p:nvSpPr>
        <p:spPr>
          <a:xfrm>
            <a:off x="3975251" y="3037788"/>
            <a:ext cx="2120749" cy="289106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2"/>
              </a:solidFill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3A149327-C62B-4E9D-ACA9-BF277542653A}"/>
              </a:ext>
            </a:extLst>
          </p:cNvPr>
          <p:cNvSpPr/>
          <p:nvPr/>
        </p:nvSpPr>
        <p:spPr>
          <a:xfrm>
            <a:off x="6216725" y="3037788"/>
            <a:ext cx="2120749" cy="289106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8AE99B6D-BB65-46FD-842C-169A124DA108}"/>
              </a:ext>
            </a:extLst>
          </p:cNvPr>
          <p:cNvSpPr/>
          <p:nvPr/>
        </p:nvSpPr>
        <p:spPr>
          <a:xfrm>
            <a:off x="859808" y="3573687"/>
            <a:ext cx="782331" cy="53094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34E56F0A-D455-45B8-9080-F00408C46D3E}"/>
              </a:ext>
            </a:extLst>
          </p:cNvPr>
          <p:cNvSpPr/>
          <p:nvPr/>
        </p:nvSpPr>
        <p:spPr>
          <a:xfrm>
            <a:off x="5434394" y="3163528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9D0A9CF9-656A-48F5-9058-1E8CABC20213}"/>
              </a:ext>
            </a:extLst>
          </p:cNvPr>
          <p:cNvSpPr/>
          <p:nvPr/>
        </p:nvSpPr>
        <p:spPr>
          <a:xfrm>
            <a:off x="6096000" y="3812395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70A628A8-C89B-4420-9D3F-7CFB9941E354}"/>
              </a:ext>
            </a:extLst>
          </p:cNvPr>
          <p:cNvSpPr/>
          <p:nvPr/>
        </p:nvSpPr>
        <p:spPr>
          <a:xfrm>
            <a:off x="5434394" y="4495921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F89EA2E2-3BA2-47A3-8E80-44C79E43011B}"/>
              </a:ext>
            </a:extLst>
          </p:cNvPr>
          <p:cNvSpPr/>
          <p:nvPr/>
        </p:nvSpPr>
        <p:spPr>
          <a:xfrm>
            <a:off x="6096000" y="5198417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121794D3-8EC5-4332-8374-F2B27BF147BB}"/>
              </a:ext>
            </a:extLst>
          </p:cNvPr>
          <p:cNvSpPr/>
          <p:nvPr/>
        </p:nvSpPr>
        <p:spPr>
          <a:xfrm>
            <a:off x="3975251" y="3812394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20B59C8E-65FA-428C-AC1A-F553067BD5EA}"/>
              </a:ext>
            </a:extLst>
          </p:cNvPr>
          <p:cNvSpPr/>
          <p:nvPr/>
        </p:nvSpPr>
        <p:spPr>
          <a:xfrm>
            <a:off x="3975251" y="5198417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C2D1401A-C0CC-4270-BA4D-C27223D6CC8D}"/>
              </a:ext>
            </a:extLst>
          </p:cNvPr>
          <p:cNvSpPr/>
          <p:nvPr/>
        </p:nvSpPr>
        <p:spPr>
          <a:xfrm>
            <a:off x="7586819" y="3163528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2B7AEB00-6B8F-409C-BFD5-F0163A1A7063}"/>
              </a:ext>
            </a:extLst>
          </p:cNvPr>
          <p:cNvSpPr/>
          <p:nvPr/>
        </p:nvSpPr>
        <p:spPr>
          <a:xfrm>
            <a:off x="7570981" y="4495921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F0B02079-FAEF-4CA1-8D31-C72499E914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430" y="3056092"/>
            <a:ext cx="2069894" cy="287276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B6D031D9-CAB4-4335-9B79-A480610BBD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4557" y="3070471"/>
            <a:ext cx="2120749" cy="2859546"/>
          </a:xfrm>
          <a:prstGeom prst="rect">
            <a:avLst/>
          </a:prstGeom>
        </p:spPr>
      </p:pic>
      <p:sp>
        <p:nvSpPr>
          <p:cNvPr id="8" name="Стрелка: влево 7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2CE92470-75EA-4EC2-BCEE-EE14A2C454C5}"/>
              </a:ext>
            </a:extLst>
          </p:cNvPr>
          <p:cNvSpPr/>
          <p:nvPr/>
        </p:nvSpPr>
        <p:spPr>
          <a:xfrm>
            <a:off x="7879946" y="3835549"/>
            <a:ext cx="978408" cy="484632"/>
          </a:xfrm>
          <a:prstGeom prst="leftArrow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9524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5">
      <p:transition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rtl="0"/>
            <a:r>
              <a:rPr lang="ru-RU" sz="4400" b="1" cap="none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Результат</a:t>
            </a:r>
          </a:p>
        </p:txBody>
      </p:sp>
      <p:sp>
        <p:nvSpPr>
          <p:cNvPr id="17" name="Объект 8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3C9579FB-EB93-4A24-8382-52187C5077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6694" y="1659582"/>
            <a:ext cx="10608556" cy="4799597"/>
          </a:xfrm>
        </p:spPr>
        <p:txBody>
          <a:bodyPr rtlCol="0"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сейчас сюрприз! Секрет открытки в том, что она может открываться с любой стороны! Вот здорово! Порадуй открыткой своих близких! Ты молодец! 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08E15260-67EC-42A9-B779-70D0160785C4}"/>
              </a:ext>
            </a:extLst>
          </p:cNvPr>
          <p:cNvSpPr/>
          <p:nvPr/>
        </p:nvSpPr>
        <p:spPr>
          <a:xfrm>
            <a:off x="3975251" y="3037788"/>
            <a:ext cx="2120749" cy="289106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2"/>
              </a:solidFill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3A149327-C62B-4E9D-ACA9-BF277542653A}"/>
              </a:ext>
            </a:extLst>
          </p:cNvPr>
          <p:cNvSpPr/>
          <p:nvPr/>
        </p:nvSpPr>
        <p:spPr>
          <a:xfrm>
            <a:off x="6216725" y="3037788"/>
            <a:ext cx="2120749" cy="289106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8AE99B6D-BB65-46FD-842C-169A124DA108}"/>
              </a:ext>
            </a:extLst>
          </p:cNvPr>
          <p:cNvSpPr/>
          <p:nvPr/>
        </p:nvSpPr>
        <p:spPr>
          <a:xfrm>
            <a:off x="859808" y="3573687"/>
            <a:ext cx="782331" cy="53094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34E56F0A-D455-45B8-9080-F00408C46D3E}"/>
              </a:ext>
            </a:extLst>
          </p:cNvPr>
          <p:cNvSpPr/>
          <p:nvPr/>
        </p:nvSpPr>
        <p:spPr>
          <a:xfrm>
            <a:off x="5434394" y="3163528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9D0A9CF9-656A-48F5-9058-1E8CABC20213}"/>
              </a:ext>
            </a:extLst>
          </p:cNvPr>
          <p:cNvSpPr/>
          <p:nvPr/>
        </p:nvSpPr>
        <p:spPr>
          <a:xfrm>
            <a:off x="6096000" y="3812395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70A628A8-C89B-4420-9D3F-7CFB9941E354}"/>
              </a:ext>
            </a:extLst>
          </p:cNvPr>
          <p:cNvSpPr/>
          <p:nvPr/>
        </p:nvSpPr>
        <p:spPr>
          <a:xfrm>
            <a:off x="5434394" y="4495921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F89EA2E2-3BA2-47A3-8E80-44C79E43011B}"/>
              </a:ext>
            </a:extLst>
          </p:cNvPr>
          <p:cNvSpPr/>
          <p:nvPr/>
        </p:nvSpPr>
        <p:spPr>
          <a:xfrm>
            <a:off x="6096000" y="5198417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121794D3-8EC5-4332-8374-F2B27BF147BB}"/>
              </a:ext>
            </a:extLst>
          </p:cNvPr>
          <p:cNvSpPr/>
          <p:nvPr/>
        </p:nvSpPr>
        <p:spPr>
          <a:xfrm>
            <a:off x="3975251" y="3812394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20B59C8E-65FA-428C-AC1A-F553067BD5EA}"/>
              </a:ext>
            </a:extLst>
          </p:cNvPr>
          <p:cNvSpPr/>
          <p:nvPr/>
        </p:nvSpPr>
        <p:spPr>
          <a:xfrm>
            <a:off x="3975251" y="5198417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C2D1401A-C0CC-4270-BA4D-C27223D6CC8D}"/>
              </a:ext>
            </a:extLst>
          </p:cNvPr>
          <p:cNvSpPr/>
          <p:nvPr/>
        </p:nvSpPr>
        <p:spPr>
          <a:xfrm>
            <a:off x="7586819" y="3163528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2B7AEB00-6B8F-409C-BFD5-F0163A1A7063}"/>
              </a:ext>
            </a:extLst>
          </p:cNvPr>
          <p:cNvSpPr/>
          <p:nvPr/>
        </p:nvSpPr>
        <p:spPr>
          <a:xfrm>
            <a:off x="7570981" y="4495921"/>
            <a:ext cx="782331" cy="5309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F0B02079-FAEF-4CA1-8D31-C72499E914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430" y="3056092"/>
            <a:ext cx="2069894" cy="287276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B6D031D9-CAB4-4335-9B79-A480610BBD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563" y="3053547"/>
            <a:ext cx="2120749" cy="2859546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2D10AD8E-9134-430E-BF66-1AA22F06A1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7463">
            <a:off x="943394" y="4189789"/>
            <a:ext cx="1466772" cy="1977745"/>
          </a:xfrm>
          <a:prstGeom prst="rect">
            <a:avLst/>
          </a:prstGeom>
          <a:ln w="6350">
            <a:solidFill>
              <a:srgbClr val="92D050"/>
            </a:solidFill>
          </a:ln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54D2865A-AFA5-4783-89BD-33C6D2F5FA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74313">
            <a:off x="9687365" y="3894761"/>
            <a:ext cx="1495718" cy="2014229"/>
          </a:xfrm>
          <a:prstGeom prst="rect">
            <a:avLst/>
          </a:prstGeom>
          <a:ln>
            <a:solidFill>
              <a:srgbClr val="92D050"/>
            </a:solidFill>
          </a:ln>
        </p:spPr>
      </p:pic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8F79766F-F1CD-42AC-9660-6BEE64AD4188}"/>
              </a:ext>
            </a:extLst>
          </p:cNvPr>
          <p:cNvCxnSpPr/>
          <p:nvPr/>
        </p:nvCxnSpPr>
        <p:spPr>
          <a:xfrm flipH="1">
            <a:off x="10946060" y="3694471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ый треугольник 33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7C06DE54-8936-43DB-ADA3-1D572CE4A434}"/>
              </a:ext>
            </a:extLst>
          </p:cNvPr>
          <p:cNvSpPr/>
          <p:nvPr/>
        </p:nvSpPr>
        <p:spPr>
          <a:xfrm rot="15402382">
            <a:off x="1206671" y="3459191"/>
            <a:ext cx="226513" cy="1288803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ый треугольник 34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66E0DACF-6D6A-44CF-80D8-C7822818C857}"/>
              </a:ext>
            </a:extLst>
          </p:cNvPr>
          <p:cNvSpPr/>
          <p:nvPr/>
        </p:nvSpPr>
        <p:spPr>
          <a:xfrm rot="15778749">
            <a:off x="10093874" y="3148944"/>
            <a:ext cx="226513" cy="1288803"/>
          </a:xfrm>
          <a:prstGeom prst="rt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F20A7CF4-26D3-4EC5-81E3-EEEBEA8F47D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25" y="2725378"/>
            <a:ext cx="495300" cy="438150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CBCB4EEB-9EEC-4D5C-B254-BFBAFB60EB5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255" y="6072317"/>
            <a:ext cx="495300" cy="43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681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257300" y="412782"/>
            <a:ext cx="9867900" cy="1656563"/>
          </a:xfrm>
        </p:spPr>
        <p:txBody>
          <a:bodyPr rtlCol="0"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400" b="1" cap="none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Для работы понадобятся:</a:t>
            </a:r>
            <a:br>
              <a:rPr lang="ru-RU" sz="4400" b="1" cap="none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ru-RU" sz="4400" b="1" cap="none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190500" y="1659582"/>
            <a:ext cx="10538460" cy="4741218"/>
          </a:xfrm>
        </p:spPr>
        <p:txBody>
          <a:bodyPr rtlCol="0">
            <a:noAutofit/>
          </a:bodyPr>
          <a:lstStyle/>
          <a:p>
            <a:pPr rtl="0">
              <a:buFont typeface="Wingdings" panose="05000000000000000000" pitchFamily="2" charset="2"/>
              <a:buChar char="Ø"/>
            </a:pPr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 открытки (новых или подписанных </a:t>
            </a:r>
          </a:p>
          <a:p>
            <a:pPr marL="0" indent="0" rtl="0">
              <a:buNone/>
            </a:pPr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одинакового размера)</a:t>
            </a:r>
          </a:p>
          <a:p>
            <a:pPr rtl="0">
              <a:buFont typeface="Wingdings" panose="05000000000000000000" pitchFamily="2" charset="2"/>
              <a:buChar char="Ø"/>
            </a:pPr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 листа цветного картона любых цветов</a:t>
            </a:r>
          </a:p>
          <a:p>
            <a:pPr rtl="0">
              <a:buFont typeface="Wingdings" panose="05000000000000000000" pitchFamily="2" charset="2"/>
              <a:buChar char="Ø"/>
            </a:pPr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Альбомный лист</a:t>
            </a:r>
          </a:p>
          <a:p>
            <a:pPr rtl="0">
              <a:buFont typeface="Wingdings" panose="05000000000000000000" pitchFamily="2" charset="2"/>
              <a:buChar char="Ø"/>
            </a:pPr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Линейка</a:t>
            </a:r>
          </a:p>
          <a:p>
            <a:pPr rtl="0">
              <a:buFont typeface="Wingdings" panose="05000000000000000000" pitchFamily="2" charset="2"/>
              <a:buChar char="Ø"/>
            </a:pPr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Карандаш простой</a:t>
            </a:r>
          </a:p>
          <a:p>
            <a:pPr rtl="0">
              <a:buFont typeface="Wingdings" panose="05000000000000000000" pitchFamily="2" charset="2"/>
              <a:buChar char="Ø"/>
            </a:pPr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Клей-карандаш</a:t>
            </a:r>
          </a:p>
          <a:p>
            <a:pPr rtl="0">
              <a:buFont typeface="Wingdings" panose="05000000000000000000" pitchFamily="2" charset="2"/>
              <a:buChar char="Ø"/>
            </a:pPr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Ножницы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95F2662D-0507-4AD8-B090-A2DB576FF1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053" y="1511148"/>
            <a:ext cx="1086218" cy="146461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C19A29D2-7BCB-4630-9418-D9C169F801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98" y="1511148"/>
            <a:ext cx="1086218" cy="1464619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0442B230-561A-4FE6-B9E8-5A84A10FE5C5}"/>
              </a:ext>
            </a:extLst>
          </p:cNvPr>
          <p:cNvSpPr/>
          <p:nvPr/>
        </p:nvSpPr>
        <p:spPr>
          <a:xfrm>
            <a:off x="9697239" y="2674483"/>
            <a:ext cx="1086217" cy="1464617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060C1C74-8A7C-410D-9661-95B372C47DE5}"/>
              </a:ext>
            </a:extLst>
          </p:cNvPr>
          <p:cNvSpPr/>
          <p:nvPr/>
        </p:nvSpPr>
        <p:spPr>
          <a:xfrm>
            <a:off x="10915283" y="2674482"/>
            <a:ext cx="1086217" cy="146461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C40667F7-1F1A-4532-9807-8F8152FF5F05}"/>
              </a:ext>
            </a:extLst>
          </p:cNvPr>
          <p:cNvSpPr/>
          <p:nvPr/>
        </p:nvSpPr>
        <p:spPr>
          <a:xfrm rot="5400000">
            <a:off x="7571370" y="3039422"/>
            <a:ext cx="1464618" cy="195927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5AF2F67B-A31F-429A-9897-F0197A6D61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46221" y="5868270"/>
            <a:ext cx="972372" cy="76954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61959374-E4C0-4233-9F79-C27FCC8061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959" y="5119316"/>
            <a:ext cx="769541" cy="769541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C2B564CA-70E9-491E-B6E8-6FE83EC9425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532" y="4277346"/>
            <a:ext cx="1259589" cy="1226741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E4E5876F-0E99-4DA3-9FC2-433253AF9DC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234" y="3747459"/>
            <a:ext cx="2312776" cy="115149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40603A6F-D6AF-498A-9352-13A64A0A45B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4314" y="5743271"/>
            <a:ext cx="317771" cy="281105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4CC7D027-D1BA-480D-947E-9F2746ADA65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967" y="926756"/>
            <a:ext cx="299578" cy="265011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A298B20B-14CB-4B28-85C2-722F45CCA45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879" y="4751368"/>
            <a:ext cx="176469" cy="156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5334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5">
      <p:transition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BCCD521C-26E2-441D-A021-B04CC8FA8712}"/>
              </a:ext>
            </a:extLst>
          </p:cNvPr>
          <p:cNvSpPr/>
          <p:nvPr/>
        </p:nvSpPr>
        <p:spPr>
          <a:xfrm>
            <a:off x="6629427" y="3546237"/>
            <a:ext cx="2418735" cy="3141767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rtl="0"/>
            <a:r>
              <a:rPr lang="ru-RU" sz="4400" b="1" cap="none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План работы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833120" y="1946787"/>
            <a:ext cx="10647680" cy="4454013"/>
          </a:xfrm>
        </p:spPr>
        <p:txBody>
          <a:bodyPr rtlCol="0">
            <a:noAutofit/>
          </a:bodyPr>
          <a:lstStyle/>
          <a:p>
            <a:pPr marL="0" indent="0" rtl="0">
              <a:buNone/>
            </a:pPr>
            <a:r>
              <a:rPr lang="ru-RU" sz="4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Возьми картон синего цвета, вырежи его по размеру открытки.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9B869A76-20D0-4606-AF99-70704CB6E0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27" y="3546236"/>
            <a:ext cx="1609326" cy="228450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771B2B7D-2934-46B0-835F-D77F0DDBA5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916" y="5733396"/>
            <a:ext cx="710510" cy="562302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AD620CF1-BAEC-416B-8652-5D89B585DF9C}"/>
              </a:ext>
            </a:extLst>
          </p:cNvPr>
          <p:cNvCxnSpPr/>
          <p:nvPr/>
        </p:nvCxnSpPr>
        <p:spPr>
          <a:xfrm>
            <a:off x="6629427" y="5888986"/>
            <a:ext cx="1609326" cy="0"/>
          </a:xfrm>
          <a:prstGeom prst="line">
            <a:avLst/>
          </a:prstGeom>
          <a:ln w="7620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DCD057B4-4577-41AA-A580-F92951A80AC5}"/>
              </a:ext>
            </a:extLst>
          </p:cNvPr>
          <p:cNvCxnSpPr/>
          <p:nvPr/>
        </p:nvCxnSpPr>
        <p:spPr>
          <a:xfrm flipH="1">
            <a:off x="8238753" y="3546237"/>
            <a:ext cx="0" cy="2342749"/>
          </a:xfrm>
          <a:prstGeom prst="line">
            <a:avLst/>
          </a:prstGeom>
          <a:ln w="7620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602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66800" y="562302"/>
            <a:ext cx="10058400" cy="979662"/>
          </a:xfrm>
        </p:spPr>
        <p:txBody>
          <a:bodyPr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rtl="0"/>
            <a:r>
              <a:rPr lang="ru-RU" sz="4400" b="1" cap="none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Результат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9B869A76-20D0-4606-AF99-70704CB6E0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058" y="3031532"/>
            <a:ext cx="1609326" cy="2284503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AD620CF1-BAEC-416B-8652-5D89B585DF9C}"/>
              </a:ext>
            </a:extLst>
          </p:cNvPr>
          <p:cNvCxnSpPr/>
          <p:nvPr/>
        </p:nvCxnSpPr>
        <p:spPr>
          <a:xfrm>
            <a:off x="6629427" y="5888986"/>
            <a:ext cx="1609326" cy="0"/>
          </a:xfrm>
          <a:prstGeom prst="line">
            <a:avLst/>
          </a:prstGeom>
          <a:ln w="7620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DCD057B4-4577-41AA-A580-F92951A80AC5}"/>
              </a:ext>
            </a:extLst>
          </p:cNvPr>
          <p:cNvCxnSpPr/>
          <p:nvPr/>
        </p:nvCxnSpPr>
        <p:spPr>
          <a:xfrm flipH="1">
            <a:off x="8238753" y="3546237"/>
            <a:ext cx="0" cy="2342749"/>
          </a:xfrm>
          <a:prstGeom prst="line">
            <a:avLst/>
          </a:prstGeom>
          <a:ln w="7620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043F5604-3DD9-4045-A9A3-A4ACF01B9BB3}"/>
              </a:ext>
            </a:extLst>
          </p:cNvPr>
          <p:cNvSpPr/>
          <p:nvPr/>
        </p:nvSpPr>
        <p:spPr>
          <a:xfrm>
            <a:off x="7542245" y="3031540"/>
            <a:ext cx="1609326" cy="2284495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7338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5">
      <p:transition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BCCD521C-26E2-441D-A021-B04CC8FA8712}"/>
              </a:ext>
            </a:extLst>
          </p:cNvPr>
          <p:cNvSpPr/>
          <p:nvPr/>
        </p:nvSpPr>
        <p:spPr>
          <a:xfrm>
            <a:off x="6629427" y="3546237"/>
            <a:ext cx="2418735" cy="314176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rtl="0"/>
            <a:r>
              <a:rPr lang="ru-RU" sz="4400" b="1" cap="none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План работы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833120" y="1946787"/>
            <a:ext cx="10647680" cy="4454013"/>
          </a:xfrm>
        </p:spPr>
        <p:txBody>
          <a:bodyPr rtlCol="0">
            <a:noAutofit/>
          </a:bodyPr>
          <a:lstStyle/>
          <a:p>
            <a:pPr marL="0" indent="0" rtl="0">
              <a:buNone/>
            </a:pPr>
            <a:r>
              <a:rPr lang="ru-RU" sz="4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Возьми картон красного цвета, вырежи его по размеру открытки.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9B869A76-20D0-4606-AF99-70704CB6E0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27" y="3546236"/>
            <a:ext cx="1609326" cy="228450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771B2B7D-2934-46B0-835F-D77F0DDBA5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916" y="5733396"/>
            <a:ext cx="710510" cy="562302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AD620CF1-BAEC-416B-8652-5D89B585DF9C}"/>
              </a:ext>
            </a:extLst>
          </p:cNvPr>
          <p:cNvCxnSpPr/>
          <p:nvPr/>
        </p:nvCxnSpPr>
        <p:spPr>
          <a:xfrm>
            <a:off x="6629427" y="5888986"/>
            <a:ext cx="1609326" cy="0"/>
          </a:xfrm>
          <a:prstGeom prst="line">
            <a:avLst/>
          </a:prstGeom>
          <a:ln w="7620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DCD057B4-4577-41AA-A580-F92951A80AC5}"/>
              </a:ext>
            </a:extLst>
          </p:cNvPr>
          <p:cNvCxnSpPr/>
          <p:nvPr/>
        </p:nvCxnSpPr>
        <p:spPr>
          <a:xfrm flipH="1">
            <a:off x="8238753" y="3546237"/>
            <a:ext cx="0" cy="2342749"/>
          </a:xfrm>
          <a:prstGeom prst="line">
            <a:avLst/>
          </a:prstGeom>
          <a:ln w="7620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614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rtl="0"/>
            <a:r>
              <a:rPr lang="ru-RU" sz="4400" b="1" cap="none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Результат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9B869A76-20D0-4606-AF99-70704CB6E0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058" y="3031532"/>
            <a:ext cx="1609326" cy="2284503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AD620CF1-BAEC-416B-8652-5D89B585DF9C}"/>
              </a:ext>
            </a:extLst>
          </p:cNvPr>
          <p:cNvCxnSpPr/>
          <p:nvPr/>
        </p:nvCxnSpPr>
        <p:spPr>
          <a:xfrm>
            <a:off x="6629427" y="5888986"/>
            <a:ext cx="1609326" cy="0"/>
          </a:xfrm>
          <a:prstGeom prst="line">
            <a:avLst/>
          </a:prstGeom>
          <a:ln w="7620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DCD057B4-4577-41AA-A580-F92951A80AC5}"/>
              </a:ext>
            </a:extLst>
          </p:cNvPr>
          <p:cNvCxnSpPr/>
          <p:nvPr/>
        </p:nvCxnSpPr>
        <p:spPr>
          <a:xfrm flipH="1">
            <a:off x="8238753" y="3546237"/>
            <a:ext cx="0" cy="2342749"/>
          </a:xfrm>
          <a:prstGeom prst="line">
            <a:avLst/>
          </a:prstGeom>
          <a:ln w="76200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043F5604-3DD9-4045-A9A3-A4ACF01B9BB3}"/>
              </a:ext>
            </a:extLst>
          </p:cNvPr>
          <p:cNvSpPr/>
          <p:nvPr/>
        </p:nvSpPr>
        <p:spPr>
          <a:xfrm>
            <a:off x="7542245" y="3031540"/>
            <a:ext cx="1609326" cy="228449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9442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5">
      <p:transition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rtl="0"/>
            <a:r>
              <a:rPr lang="ru-RU" sz="4400" b="1" cap="none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План работы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627626" y="1946400"/>
            <a:ext cx="10647680" cy="4454013"/>
          </a:xfrm>
        </p:spPr>
        <p:txBody>
          <a:bodyPr rtlCol="0">
            <a:noAutofit/>
          </a:bodyPr>
          <a:lstStyle/>
          <a:p>
            <a:pPr marL="0" indent="0" rtl="0">
              <a:buNone/>
            </a:pPr>
            <a:r>
              <a:rPr lang="ru-RU" sz="4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Размеры моей открытки </a:t>
            </a:r>
          </a:p>
          <a:p>
            <a:pPr marL="0" indent="0" rtl="0">
              <a:buNone/>
            </a:pPr>
            <a:r>
              <a:rPr lang="ru-RU" sz="4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см 5 мм Х 15 см.</a:t>
            </a:r>
          </a:p>
          <a:p>
            <a:pPr marL="0" indent="0" rtl="0">
              <a:buNone/>
            </a:pPr>
            <a:r>
              <a:rPr lang="ru-RU" sz="4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Размеры твоей открытки </a:t>
            </a:r>
          </a:p>
          <a:p>
            <a:pPr marL="0" indent="0" rtl="0">
              <a:buNone/>
            </a:pPr>
            <a:r>
              <a:rPr lang="ru-RU" sz="4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могут быть такими же или </a:t>
            </a:r>
          </a:p>
          <a:p>
            <a:pPr marL="0" indent="0" rtl="0">
              <a:buNone/>
            </a:pPr>
            <a:r>
              <a:rPr lang="ru-RU" sz="4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другими.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B5FA5B6F-DE9C-4388-AACB-2146F3E59B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9994" y="3429000"/>
            <a:ext cx="1609326" cy="2284503"/>
          </a:xfrm>
          <a:prstGeom prst="rect">
            <a:avLst/>
          </a:prstGeom>
        </p:spPr>
      </p:pic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CD2B7471-5C59-40E1-A233-41776DFA070F}"/>
              </a:ext>
            </a:extLst>
          </p:cNvPr>
          <p:cNvCxnSpPr/>
          <p:nvPr/>
        </p:nvCxnSpPr>
        <p:spPr>
          <a:xfrm flipH="1" flipV="1">
            <a:off x="8529994" y="2330245"/>
            <a:ext cx="0" cy="10987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6313ED6A-97B5-42CB-AEAA-F42140D70962}"/>
              </a:ext>
            </a:extLst>
          </p:cNvPr>
          <p:cNvCxnSpPr/>
          <p:nvPr/>
        </p:nvCxnSpPr>
        <p:spPr>
          <a:xfrm flipH="1" flipV="1">
            <a:off x="10139320" y="2330245"/>
            <a:ext cx="0" cy="10987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8910D8A7-39B9-4A2B-83BF-6EF2D7D0D691}"/>
              </a:ext>
            </a:extLst>
          </p:cNvPr>
          <p:cNvCxnSpPr/>
          <p:nvPr/>
        </p:nvCxnSpPr>
        <p:spPr>
          <a:xfrm>
            <a:off x="8529994" y="2861187"/>
            <a:ext cx="160932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Десятиугольник 24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16E88C33-C6A7-464C-95AE-B1B5AA7C40F3}"/>
              </a:ext>
            </a:extLst>
          </p:cNvPr>
          <p:cNvSpPr/>
          <p:nvPr/>
        </p:nvSpPr>
        <p:spPr>
          <a:xfrm>
            <a:off x="8877457" y="1770194"/>
            <a:ext cx="914400" cy="914400"/>
          </a:xfrm>
          <a:prstGeom prst="dec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/>
              <a:t>105</a:t>
            </a:r>
          </a:p>
        </p:txBody>
      </p: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F11CB32F-BC1C-407E-818F-F684FA851495}"/>
              </a:ext>
            </a:extLst>
          </p:cNvPr>
          <p:cNvCxnSpPr/>
          <p:nvPr/>
        </p:nvCxnSpPr>
        <p:spPr>
          <a:xfrm>
            <a:off x="10139320" y="3448872"/>
            <a:ext cx="113598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02D2C115-1F0D-4573-9621-805AF96AC585}"/>
              </a:ext>
            </a:extLst>
          </p:cNvPr>
          <p:cNvCxnSpPr/>
          <p:nvPr/>
        </p:nvCxnSpPr>
        <p:spPr>
          <a:xfrm>
            <a:off x="10139320" y="5704632"/>
            <a:ext cx="113598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16BC4680-8777-4C71-9F29-52D8E8E8F958}"/>
              </a:ext>
            </a:extLst>
          </p:cNvPr>
          <p:cNvCxnSpPr/>
          <p:nvPr/>
        </p:nvCxnSpPr>
        <p:spPr>
          <a:xfrm flipH="1">
            <a:off x="10707313" y="3448872"/>
            <a:ext cx="0" cy="226463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Десятиугольник 3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811CBD97-DC7B-41DD-B1CE-7E6BFB1887F9}"/>
              </a:ext>
            </a:extLst>
          </p:cNvPr>
          <p:cNvSpPr/>
          <p:nvPr/>
        </p:nvSpPr>
        <p:spPr>
          <a:xfrm>
            <a:off x="10818106" y="4076301"/>
            <a:ext cx="914400" cy="914400"/>
          </a:xfrm>
          <a:prstGeom prst="dec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/>
              <a:t>150</a:t>
            </a:r>
          </a:p>
        </p:txBody>
      </p:sp>
    </p:spTree>
    <p:extLst>
      <p:ext uri="{BB962C8B-B14F-4D97-AF65-F5344CB8AC3E}">
        <p14:creationId xmlns:p14="http://schemas.microsoft.com/office/powerpoint/2010/main" val="2997254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rtl="0"/>
            <a:r>
              <a:rPr lang="ru-RU" sz="4400" b="1" cap="none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План работы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742950" y="1635208"/>
            <a:ext cx="10667999" cy="4765205"/>
          </a:xfrm>
        </p:spPr>
        <p:txBody>
          <a:bodyPr rtlCol="0">
            <a:noAutofit/>
          </a:bodyPr>
          <a:lstStyle/>
          <a:p>
            <a:pPr marL="0" indent="0" rtl="0">
              <a:lnSpc>
                <a:spcPct val="100000"/>
              </a:lnSpc>
              <a:buNone/>
            </a:pPr>
            <a:r>
              <a:rPr lang="ru-RU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Возьми альбомный лист. Начерти на нём 4 одинаковых детали – полоски. Они должны быть на 4 см больше ширины твоей открытки. Для моей открытки 14 см 5мм (10 см 5 мм </a:t>
            </a: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+ 4 см</a:t>
            </a:r>
            <a:r>
              <a:rPr lang="ru-RU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 Вырежи эти 4 полоски.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E641C677-189B-42B1-AB1A-5DCA715F2E48}"/>
              </a:ext>
            </a:extLst>
          </p:cNvPr>
          <p:cNvSpPr/>
          <p:nvPr/>
        </p:nvSpPr>
        <p:spPr>
          <a:xfrm>
            <a:off x="2279118" y="6164439"/>
            <a:ext cx="7344696" cy="471948"/>
          </a:xfrm>
          <a:prstGeom prst="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8A07ABEC-B8D9-41FD-8A77-DEA9817332A6}"/>
              </a:ext>
            </a:extLst>
          </p:cNvPr>
          <p:cNvSpPr/>
          <p:nvPr/>
        </p:nvSpPr>
        <p:spPr>
          <a:xfrm>
            <a:off x="2279118" y="4747790"/>
            <a:ext cx="7344696" cy="471948"/>
          </a:xfrm>
          <a:prstGeom prst="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E99BD10F-4E49-41CD-AB66-6AABC5BAEB77}"/>
              </a:ext>
            </a:extLst>
          </p:cNvPr>
          <p:cNvSpPr/>
          <p:nvPr/>
        </p:nvSpPr>
        <p:spPr>
          <a:xfrm>
            <a:off x="2279118" y="5225039"/>
            <a:ext cx="7344696" cy="471948"/>
          </a:xfrm>
          <a:prstGeom prst="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85346A91-62CB-4A55-857F-3C5AB660D3A3}"/>
              </a:ext>
            </a:extLst>
          </p:cNvPr>
          <p:cNvSpPr/>
          <p:nvPr/>
        </p:nvSpPr>
        <p:spPr>
          <a:xfrm>
            <a:off x="2279118" y="5701482"/>
            <a:ext cx="7344696" cy="471948"/>
          </a:xfrm>
          <a:prstGeom prst="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A7AB6299-0F91-4E2A-BEBF-0463101C1A2A}"/>
              </a:ext>
            </a:extLst>
          </p:cNvPr>
          <p:cNvCxnSpPr/>
          <p:nvPr/>
        </p:nvCxnSpPr>
        <p:spPr>
          <a:xfrm flipH="1" flipV="1">
            <a:off x="2279118" y="4017810"/>
            <a:ext cx="0" cy="7330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C3955D4B-B723-487B-BD14-DA2AAF348AB1}"/>
              </a:ext>
            </a:extLst>
          </p:cNvPr>
          <p:cNvCxnSpPr/>
          <p:nvPr/>
        </p:nvCxnSpPr>
        <p:spPr>
          <a:xfrm flipH="1" flipV="1">
            <a:off x="9623814" y="4017810"/>
            <a:ext cx="0" cy="7831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2537F426-41FF-4EA8-942E-3416BD3B1444}"/>
              </a:ext>
            </a:extLst>
          </p:cNvPr>
          <p:cNvCxnSpPr/>
          <p:nvPr/>
        </p:nvCxnSpPr>
        <p:spPr>
          <a:xfrm>
            <a:off x="2279118" y="4474609"/>
            <a:ext cx="7344696" cy="0"/>
          </a:xfrm>
          <a:prstGeom prst="straightConnector1">
            <a:avLst/>
          </a:prstGeom>
          <a:ln w="63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Десятиугольник 27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17B9DF82-25F6-432C-9532-AEBB8C576147}"/>
              </a:ext>
            </a:extLst>
          </p:cNvPr>
          <p:cNvSpPr/>
          <p:nvPr/>
        </p:nvSpPr>
        <p:spPr>
          <a:xfrm>
            <a:off x="5494266" y="3554908"/>
            <a:ext cx="914400" cy="914400"/>
          </a:xfrm>
          <a:prstGeom prst="dec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/>
              <a:t>145</a:t>
            </a: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2CD3B232-3DE1-4938-B761-1B3E63A4C77C}"/>
              </a:ext>
            </a:extLst>
          </p:cNvPr>
          <p:cNvCxnSpPr/>
          <p:nvPr/>
        </p:nvCxnSpPr>
        <p:spPr>
          <a:xfrm>
            <a:off x="9623814" y="4747790"/>
            <a:ext cx="10196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7A02EDCD-18F4-4F47-975D-DB58A8D569C3}"/>
              </a:ext>
            </a:extLst>
          </p:cNvPr>
          <p:cNvCxnSpPr/>
          <p:nvPr/>
        </p:nvCxnSpPr>
        <p:spPr>
          <a:xfrm>
            <a:off x="9623814" y="6636387"/>
            <a:ext cx="9915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D285750D-4EA5-4D00-B449-E824F7306C2D}"/>
              </a:ext>
            </a:extLst>
          </p:cNvPr>
          <p:cNvCxnSpPr/>
          <p:nvPr/>
        </p:nvCxnSpPr>
        <p:spPr>
          <a:xfrm flipH="1" flipV="1">
            <a:off x="10119606" y="4747790"/>
            <a:ext cx="14010" cy="188859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Десятиугольник 41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179A74AC-CD60-4B42-BF1E-550792FABA91}"/>
              </a:ext>
            </a:extLst>
          </p:cNvPr>
          <p:cNvSpPr/>
          <p:nvPr/>
        </p:nvSpPr>
        <p:spPr>
          <a:xfrm>
            <a:off x="10328869" y="5344866"/>
            <a:ext cx="914400" cy="914400"/>
          </a:xfrm>
          <a:prstGeom prst="dec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/>
              <a:t>80</a:t>
            </a:r>
          </a:p>
        </p:txBody>
      </p:sp>
      <p:pic>
        <p:nvPicPr>
          <p:cNvPr id="43" name="Рисунок 4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DDC9CD23-D90C-4E90-A3DE-30EB7AB6F5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256" y="4590418"/>
            <a:ext cx="71051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8577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5">
      <p:transition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rtl="0"/>
            <a:r>
              <a:rPr lang="ru-RU" sz="4400" b="1" cap="none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План работы</a:t>
            </a:r>
          </a:p>
        </p:txBody>
      </p:sp>
      <p:sp>
        <p:nvSpPr>
          <p:cNvPr id="17" name="Объект 8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3C9579FB-EB93-4A24-8382-52187C5077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66800" y="1635208"/>
            <a:ext cx="10208506" cy="4765205"/>
          </a:xfrm>
        </p:spPr>
        <p:txBody>
          <a:bodyPr rtlCol="0">
            <a:noAutofit/>
          </a:bodyPr>
          <a:lstStyle/>
          <a:p>
            <a:pPr marL="0" indent="0" rtl="0">
              <a:lnSpc>
                <a:spcPct val="100000"/>
              </a:lnSpc>
              <a:buNone/>
            </a:pPr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Положи перед собой 2 прямоугольника  цветного картона. Сверху положи 4 детали – полоски на картон. На краях полосок простым карандашом расставь цифры от 1 до 8 как показано на образце.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08E15260-67EC-42A9-B779-70D0160785C4}"/>
              </a:ext>
            </a:extLst>
          </p:cNvPr>
          <p:cNvSpPr/>
          <p:nvPr/>
        </p:nvSpPr>
        <p:spPr>
          <a:xfrm>
            <a:off x="3741981" y="3037788"/>
            <a:ext cx="2120749" cy="289106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3A149327-C62B-4E9D-ACA9-BF277542653A}"/>
              </a:ext>
            </a:extLst>
          </p:cNvPr>
          <p:cNvSpPr/>
          <p:nvPr/>
        </p:nvSpPr>
        <p:spPr>
          <a:xfrm>
            <a:off x="6193059" y="3037788"/>
            <a:ext cx="2120749" cy="2891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851D8E14-040C-4FE4-A27F-29A2C5A67FF1}"/>
              </a:ext>
            </a:extLst>
          </p:cNvPr>
          <p:cNvSpPr/>
          <p:nvPr/>
        </p:nvSpPr>
        <p:spPr>
          <a:xfrm>
            <a:off x="5331402" y="3811106"/>
            <a:ext cx="3844062" cy="530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3                 4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331FCC8C-3EE7-4FD3-BF7B-83554CA30C99}"/>
              </a:ext>
            </a:extLst>
          </p:cNvPr>
          <p:cNvSpPr/>
          <p:nvPr/>
        </p:nvSpPr>
        <p:spPr>
          <a:xfrm>
            <a:off x="2978543" y="4452933"/>
            <a:ext cx="3844062" cy="530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5                   6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9CD9DAFC-D45E-46D2-A7D8-985E0EA2EAEF}"/>
              </a:ext>
            </a:extLst>
          </p:cNvPr>
          <p:cNvSpPr/>
          <p:nvPr/>
        </p:nvSpPr>
        <p:spPr>
          <a:xfrm>
            <a:off x="5331402" y="5144158"/>
            <a:ext cx="3844062" cy="530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7                  8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5D0196A6-EBF1-44DF-ABE8-CF6138732F2C}"/>
              </a:ext>
            </a:extLst>
          </p:cNvPr>
          <p:cNvSpPr/>
          <p:nvPr/>
        </p:nvSpPr>
        <p:spPr>
          <a:xfrm>
            <a:off x="2978543" y="3190231"/>
            <a:ext cx="3844062" cy="530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1                   2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DA27D233-71FA-428E-B66B-43F3B139C03A}"/>
              </a:ext>
            </a:extLst>
          </p:cNvPr>
          <p:cNvCxnSpPr/>
          <p:nvPr/>
        </p:nvCxnSpPr>
        <p:spPr>
          <a:xfrm flipH="1">
            <a:off x="3741981" y="3158976"/>
            <a:ext cx="0" cy="560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0D8CF2ED-6C2A-4086-B865-428816FFA0E1}"/>
              </a:ext>
            </a:extLst>
          </p:cNvPr>
          <p:cNvCxnSpPr/>
          <p:nvPr/>
        </p:nvCxnSpPr>
        <p:spPr>
          <a:xfrm flipH="1">
            <a:off x="3741981" y="4409729"/>
            <a:ext cx="0" cy="560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D2E832D0-0EAD-450B-A6DD-B5ACC21B75E7}"/>
              </a:ext>
            </a:extLst>
          </p:cNvPr>
          <p:cNvCxnSpPr/>
          <p:nvPr/>
        </p:nvCxnSpPr>
        <p:spPr>
          <a:xfrm flipH="1">
            <a:off x="6195324" y="3196180"/>
            <a:ext cx="0" cy="560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D1480A58-4A89-4A41-94BE-189892A63532}"/>
              </a:ext>
            </a:extLst>
          </p:cNvPr>
          <p:cNvCxnSpPr/>
          <p:nvPr/>
        </p:nvCxnSpPr>
        <p:spPr>
          <a:xfrm flipH="1">
            <a:off x="6193059" y="4459663"/>
            <a:ext cx="0" cy="560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A369ECE1-C006-474A-A996-3750354F95F1}"/>
              </a:ext>
            </a:extLst>
          </p:cNvPr>
          <p:cNvCxnSpPr/>
          <p:nvPr/>
        </p:nvCxnSpPr>
        <p:spPr>
          <a:xfrm flipH="1">
            <a:off x="6195324" y="3849283"/>
            <a:ext cx="0" cy="560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EA7DBE74-9EE6-4D48-83B2-B2ACBF2EBBB1}"/>
              </a:ext>
            </a:extLst>
          </p:cNvPr>
          <p:cNvCxnSpPr/>
          <p:nvPr/>
        </p:nvCxnSpPr>
        <p:spPr>
          <a:xfrm flipH="1">
            <a:off x="6193059" y="5151895"/>
            <a:ext cx="0" cy="560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74E20F0F-DD7B-47BC-B030-7B5438991F42}"/>
              </a:ext>
            </a:extLst>
          </p:cNvPr>
          <p:cNvCxnSpPr/>
          <p:nvPr/>
        </p:nvCxnSpPr>
        <p:spPr>
          <a:xfrm flipH="1">
            <a:off x="8313808" y="3781602"/>
            <a:ext cx="0" cy="560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xmlns="" xmlns:p15="http://schemas.microsoft.com/office/powerpoint/2012/main" xmlns:p14="http://schemas.microsoft.com/office/powerpoint/2010/main" id="{F02719A4-27B3-4981-BC59-01A92933BFC6}"/>
              </a:ext>
            </a:extLst>
          </p:cNvPr>
          <p:cNvCxnSpPr/>
          <p:nvPr/>
        </p:nvCxnSpPr>
        <p:spPr>
          <a:xfrm flipH="1">
            <a:off x="8313808" y="5144158"/>
            <a:ext cx="0" cy="560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539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Четыре сезона 16 x 9">
  <a:themeElements>
    <a:clrScheme name="Four Seasons">
      <a:dk1>
        <a:sysClr val="windowText" lastClr="000000"/>
      </a:dk1>
      <a:lt1>
        <a:sysClr val="window" lastClr="FFFFFF"/>
      </a:lt1>
      <a:dk2>
        <a:srgbClr val="6B7F7F"/>
      </a:dk2>
      <a:lt2>
        <a:srgbClr val="B0BCBC"/>
      </a:lt2>
      <a:accent1>
        <a:srgbClr val="7DB41B"/>
      </a:accent1>
      <a:accent2>
        <a:srgbClr val="ED8A05"/>
      </a:accent2>
      <a:accent3>
        <a:srgbClr val="288DFC"/>
      </a:accent3>
      <a:accent4>
        <a:srgbClr val="36D2B8"/>
      </a:accent4>
      <a:accent5>
        <a:srgbClr val="F5B605"/>
      </a:accent5>
      <a:accent6>
        <a:srgbClr val="E75524"/>
      </a:accent6>
      <a:hlink>
        <a:srgbClr val="ED8A05"/>
      </a:hlink>
      <a:folHlink>
        <a:srgbClr val="B0BCBC"/>
      </a:folHlink>
    </a:clrScheme>
    <a:fontScheme name="Constantia-Calibri">
      <a:majorFont>
        <a:latin typeface="Constantia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xmlns:r="http://schemas.openxmlformats.org/officeDocument/2006/relationships" name="Office_16309010_TF04001541.potx" id="{92F0B805-10A8-4F4D-BAA9-DB348670453A}" vid="{0D9BA8FA-57A9-48B7-8CF3-07AC00661B41}"/>
    </a:ext>
  </a:extLst>
</a:theme>
</file>

<file path=ppt/theme/theme2.xml><?xml version="1.0" encoding="utf-8"?>
<a:theme xmlns:a="http://schemas.openxmlformats.org/drawingml/2006/main" name="Тема Office">
  <a:themeElements>
    <a:clrScheme name="Four Seasons">
      <a:dk1>
        <a:sysClr val="windowText" lastClr="000000"/>
      </a:dk1>
      <a:lt1>
        <a:sysClr val="window" lastClr="FFFFFF"/>
      </a:lt1>
      <a:dk2>
        <a:srgbClr val="6B7F7F"/>
      </a:dk2>
      <a:lt2>
        <a:srgbClr val="B0BCBC"/>
      </a:lt2>
      <a:accent1>
        <a:srgbClr val="7DB41B"/>
      </a:accent1>
      <a:accent2>
        <a:srgbClr val="ED8A05"/>
      </a:accent2>
      <a:accent3>
        <a:srgbClr val="288DFC"/>
      </a:accent3>
      <a:accent4>
        <a:srgbClr val="36D2B8"/>
      </a:accent4>
      <a:accent5>
        <a:srgbClr val="F5B605"/>
      </a:accent5>
      <a:accent6>
        <a:srgbClr val="E75524"/>
      </a:accent6>
      <a:hlink>
        <a:srgbClr val="ED8A05"/>
      </a:hlink>
      <a:folHlink>
        <a:srgbClr val="B0BCBC"/>
      </a:folHlink>
    </a:clrScheme>
    <a:fontScheme name="Constantia-Calibri">
      <a:majorFont>
        <a:latin typeface="Constantia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xmlns:r="http://schemas.openxmlformats.org/officeDocument/2006/relationships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Four Seasons">
      <a:dk1>
        <a:sysClr val="windowText" lastClr="000000"/>
      </a:dk1>
      <a:lt1>
        <a:sysClr val="window" lastClr="FFFFFF"/>
      </a:lt1>
      <a:dk2>
        <a:srgbClr val="6B7F7F"/>
      </a:dk2>
      <a:lt2>
        <a:srgbClr val="B0BCBC"/>
      </a:lt2>
      <a:accent1>
        <a:srgbClr val="7DB41B"/>
      </a:accent1>
      <a:accent2>
        <a:srgbClr val="ED8A05"/>
      </a:accent2>
      <a:accent3>
        <a:srgbClr val="288DFC"/>
      </a:accent3>
      <a:accent4>
        <a:srgbClr val="36D2B8"/>
      </a:accent4>
      <a:accent5>
        <a:srgbClr val="F5B605"/>
      </a:accent5>
      <a:accent6>
        <a:srgbClr val="E75524"/>
      </a:accent6>
      <a:hlink>
        <a:srgbClr val="ED8A05"/>
      </a:hlink>
      <a:folHlink>
        <a:srgbClr val="B0BCBC"/>
      </a:folHlink>
    </a:clrScheme>
    <a:fontScheme name="Constantia-Calibri">
      <a:majorFont>
        <a:latin typeface="Constantia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xmlns:r="http://schemas.openxmlformats.org/officeDocument/2006/relationships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334</Words>
  <Application>Microsoft Office PowerPoint</Application>
  <PresentationFormat>Произвольный</PresentationFormat>
  <Paragraphs>78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Четыре сезона 16 x 9</vt:lpstr>
      <vt:lpstr>Открытка – сюрприз Технология 4 класс</vt:lpstr>
      <vt:lpstr>Для работы понадобятся: </vt:lpstr>
      <vt:lpstr>План работы</vt:lpstr>
      <vt:lpstr>Результат</vt:lpstr>
      <vt:lpstr>План работы</vt:lpstr>
      <vt:lpstr>Результат</vt:lpstr>
      <vt:lpstr>План работы</vt:lpstr>
      <vt:lpstr>План работы</vt:lpstr>
      <vt:lpstr>План работы</vt:lpstr>
      <vt:lpstr>План работы</vt:lpstr>
      <vt:lpstr>План работы</vt:lpstr>
      <vt:lpstr>Результат</vt:lpstr>
      <vt:lpstr>План работы</vt:lpstr>
      <vt:lpstr>План работы</vt:lpstr>
      <vt:lpstr>Результат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Титульный слайд1</dc:title>
  <dc:creator>1</dc:creator>
  <cp:lastModifiedBy>Гайфуллина ЭТ</cp:lastModifiedBy>
  <cp:revision>48</cp:revision>
  <dcterms:created xsi:type="dcterms:W3CDTF">2018-10-27T15:46:23Z</dcterms:created>
  <dcterms:modified xsi:type="dcterms:W3CDTF">2020-04-13T10:57:30Z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ampaign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InternalTags">
    <vt:lpwstr/>
  </property>
  <property fmtid="{D5CDD505-2E9C-101B-9397-08002B2CF9AE}" pid="6" name="LocalizationTags">
    <vt:lpwstr/>
  </property>
  <property fmtid="{D5CDD505-2E9C-101B-9397-08002B2CF9AE}" pid="7" name="ScenarioTags">
    <vt:lpwstr/>
  </property>
</Properties>
</file>