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0" r:id="rId4"/>
    <p:sldId id="261" r:id="rId5"/>
    <p:sldId id="262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AC80EB4-6397-41EA-902E-E941DD5EE70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3A4778B-9E68-43EE-83FE-EFBF0F62E4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Речевое развитие. Презентация.</a:t>
            </a:r>
          </a:p>
          <a:p>
            <a:endParaRPr lang="ru-RU" sz="2400" dirty="0" smtClean="0"/>
          </a:p>
          <a:p>
            <a:r>
              <a:rPr lang="ru-RU" sz="2200" dirty="0" smtClean="0"/>
              <a:t>Воспитатель</a:t>
            </a:r>
            <a:r>
              <a:rPr lang="ru-RU" sz="2400" dirty="0"/>
              <a:t>:</a:t>
            </a:r>
            <a:r>
              <a:rPr lang="ru-RU" sz="2400" dirty="0" smtClean="0"/>
              <a:t> </a:t>
            </a:r>
            <a:r>
              <a:rPr lang="ru-RU" sz="3500" dirty="0" err="1" smtClean="0"/>
              <a:t>Е.Т.Пак</a:t>
            </a:r>
            <a:r>
              <a:rPr lang="ru-RU" sz="3500" dirty="0" smtClean="0"/>
              <a:t>.</a:t>
            </a:r>
            <a:endParaRPr lang="ru-RU" sz="35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Тема: «Расскажем мишке о зиме».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971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1484784"/>
            <a:ext cx="8244408" cy="513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611560" y="332656"/>
            <a:ext cx="7770440" cy="1054100"/>
          </a:xfrm>
        </p:spPr>
        <p:txBody>
          <a:bodyPr/>
          <a:lstStyle/>
          <a:p>
            <a:r>
              <a:rPr lang="ru-RU" dirty="0" smtClean="0"/>
              <a:t>Медведи с легкостью лазают по деревьям.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884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Денис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9405"/>
            <a:ext cx="4427746" cy="536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5600"/>
            <a:ext cx="4355976" cy="1054100"/>
          </a:xfrm>
        </p:spPr>
        <p:txBody>
          <a:bodyPr/>
          <a:lstStyle/>
          <a:p>
            <a:r>
              <a:rPr lang="ru-RU" dirty="0" smtClean="0"/>
              <a:t>Осенью  едят ягоды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572000" y="548680"/>
            <a:ext cx="4041775" cy="1440160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r>
              <a:rPr lang="ru-RU" sz="2800" dirty="0" smtClean="0"/>
              <a:t>Едят много рыбы. Отличные рыболовы</a:t>
            </a:r>
            <a:endParaRPr lang="ru-RU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32048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7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Денис\Desktop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311"/>
            <a:ext cx="8640960" cy="671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144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енис\Desktop\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41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029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Денис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8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39752" y="116632"/>
            <a:ext cx="5400600" cy="936104"/>
          </a:xfrm>
        </p:spPr>
        <p:txBody>
          <a:bodyPr/>
          <a:lstStyle/>
          <a:p>
            <a:r>
              <a:rPr lang="ru-RU" dirty="0" smtClean="0"/>
              <a:t>Заботливые родители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40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просмотр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Денис\Desktop\2018Animals___Bears_Brown_bear_with_cubs_in_the_green_grass_127142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42493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200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100</TotalTime>
  <Words>38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Сетка</vt:lpstr>
      <vt:lpstr>Тема: «Расскажем мишке о зиме».</vt:lpstr>
      <vt:lpstr>Медведи с легкостью лазают по деревьям.</vt:lpstr>
      <vt:lpstr>Осенью  едят ягоды</vt:lpstr>
      <vt:lpstr>Презентация PowerPoint</vt:lpstr>
      <vt:lpstr>Презентация PowerPoint</vt:lpstr>
      <vt:lpstr>Заботливые родители</vt:lpstr>
      <vt:lpstr>Спасибо за просмотр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«Расскажем мишке о зиме».</dc:title>
  <dc:creator>Денис</dc:creator>
  <cp:lastModifiedBy>Денис</cp:lastModifiedBy>
  <cp:revision>10</cp:revision>
  <dcterms:created xsi:type="dcterms:W3CDTF">2020-04-12T13:38:16Z</dcterms:created>
  <dcterms:modified xsi:type="dcterms:W3CDTF">2020-04-13T09:23:25Z</dcterms:modified>
</cp:coreProperties>
</file>