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60000"/>
                <a:satMod val="355000"/>
              </a:schemeClr>
            </a:gs>
            <a:gs pos="40000">
              <a:schemeClr val="bg2">
                <a:tint val="85000"/>
                <a:satMod val="320000"/>
              </a:schemeClr>
            </a:gs>
            <a:gs pos="100000">
              <a:schemeClr val="bg2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2060848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effectLst/>
              </a:rPr>
              <a:t>Совместное занятие детей и родителей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effectLst/>
              </a:rPr>
              <a:t>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effectLst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effectLst/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Упражнения </a:t>
            </a:r>
            <a:r>
              <a:rPr lang="ru-RU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младших школьников по развитию психических процессов»</a:t>
            </a:r>
            <a:endParaRPr lang="ru-RU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149080"/>
            <a:ext cx="7406640" cy="1752600"/>
          </a:xfrm>
        </p:spPr>
        <p:txBody>
          <a:bodyPr/>
          <a:lstStyle/>
          <a:p>
            <a:pPr algn="r"/>
            <a:r>
              <a:rPr lang="ru-RU" dirty="0" smtClean="0"/>
              <a:t>Подготовил: учитель-дефектолог</a:t>
            </a:r>
          </a:p>
          <a:p>
            <a:pPr algn="r"/>
            <a:r>
              <a:rPr lang="ru-RU" dirty="0" err="1" smtClean="0"/>
              <a:t>Шепилова</a:t>
            </a:r>
            <a:r>
              <a:rPr lang="ru-RU" dirty="0" smtClean="0"/>
              <a:t> Ю.А.</a:t>
            </a:r>
            <a:endParaRPr lang="ru-RU" dirty="0"/>
          </a:p>
        </p:txBody>
      </p:sp>
      <p:pic>
        <p:nvPicPr>
          <p:cNvPr id="4098" name="Picture 2" descr="Советы психолог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914775"/>
            <a:ext cx="3810000" cy="294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498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/>
              </a:rPr>
              <a:t>Вступление </a:t>
            </a:r>
            <a:endParaRPr lang="ru-RU" b="1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 algn="just">
              <a:buNone/>
            </a:pPr>
            <a:r>
              <a:rPr lang="ru-RU" i="1" dirty="0">
                <a:solidFill>
                  <a:schemeClr val="accent2">
                    <a:lumMod val="50000"/>
                  </a:schemeClr>
                </a:solidFill>
              </a:rPr>
              <a:t>Уважаемые родители! В рамках дистанционного обучения вам будут предложены задания для совместного выполнения с детьми,  направленные на:</a:t>
            </a:r>
          </a:p>
          <a:p>
            <a:r>
              <a:rPr lang="ru-RU" dirty="0"/>
              <a:t>развитие психических процессов (мышления, речи, </a:t>
            </a:r>
            <a:r>
              <a:rPr lang="ru-RU" dirty="0" smtClean="0"/>
              <a:t>внимания, </a:t>
            </a:r>
            <a:r>
              <a:rPr lang="ru-RU" dirty="0"/>
              <a:t>восприятия);</a:t>
            </a:r>
          </a:p>
          <a:p>
            <a:r>
              <a:rPr lang="ru-RU" dirty="0" smtClean="0"/>
              <a:t>повышение </a:t>
            </a:r>
            <a:r>
              <a:rPr lang="ru-RU" dirty="0"/>
              <a:t>качества усвоения учебных программ (по </a:t>
            </a:r>
            <a:r>
              <a:rPr lang="ru-RU" dirty="0" smtClean="0"/>
              <a:t>математике, чтению).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8427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9808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/>
              </a:rPr>
              <a:t>Упражнение </a:t>
            </a:r>
            <a:r>
              <a:rPr lang="ru-RU" b="1" dirty="0">
                <a:effectLst/>
              </a:rPr>
              <a:t>«ГЛАВНОЕ</a:t>
            </a:r>
            <a:r>
              <a:rPr lang="ru-RU" b="1" dirty="0" smtClean="0">
                <a:effectLst/>
              </a:rPr>
              <a:t>—</a:t>
            </a:r>
            <a:r>
              <a:rPr lang="ru-RU" b="1" dirty="0">
                <a:effectLst/>
              </a:rPr>
              <a:t/>
            </a:r>
            <a:br>
              <a:rPr lang="ru-RU" b="1" dirty="0">
                <a:effectLst/>
              </a:rPr>
            </a:br>
            <a:r>
              <a:rPr lang="ru-RU" b="1" dirty="0">
                <a:effectLst/>
              </a:rPr>
              <a:t>НЕГЛАВНОЕ</a:t>
            </a:r>
            <a:r>
              <a:rPr lang="ru-RU" b="1" dirty="0" smtClean="0">
                <a:effectLst/>
              </a:rPr>
              <a:t>»</a:t>
            </a:r>
            <a:endParaRPr lang="ru-RU" b="1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268760"/>
            <a:ext cx="8100392" cy="5589240"/>
          </a:xfrm>
        </p:spPr>
        <p:txBody>
          <a:bodyPr>
            <a:normAutofit fontScale="77500" lnSpcReduction="20000"/>
          </a:bodyPr>
          <a:lstStyle/>
          <a:p>
            <a:pPr marL="82296" indent="0">
              <a:buNone/>
            </a:pPr>
            <a:r>
              <a:rPr lang="ru-RU" i="1" dirty="0" smtClean="0"/>
              <a:t>Цель: развитие мышления, внимания.</a:t>
            </a:r>
          </a:p>
          <a:p>
            <a:pPr marL="82296" indent="0">
              <a:buNone/>
            </a:pPr>
            <a:r>
              <a:rPr lang="ru-RU" dirty="0" smtClean="0"/>
              <a:t>Инструкция: родитель читает задание: «Из </a:t>
            </a:r>
            <a:r>
              <a:rPr lang="ru-RU" dirty="0"/>
              <a:t>слов, относящихся к </a:t>
            </a:r>
            <a:r>
              <a:rPr lang="ru-RU" dirty="0" smtClean="0"/>
              <a:t>данному </a:t>
            </a:r>
            <a:r>
              <a:rPr lang="ru-RU" dirty="0"/>
              <a:t>понятию, выделить только два, самых </a:t>
            </a:r>
            <a:r>
              <a:rPr lang="ru-RU" dirty="0" smtClean="0"/>
              <a:t>существенных».</a:t>
            </a:r>
            <a:endParaRPr lang="ru-RU" dirty="0"/>
          </a:p>
          <a:p>
            <a:pPr marL="82296" indent="0">
              <a:buNone/>
            </a:pPr>
            <a:r>
              <a:rPr lang="ru-RU" i="1" dirty="0" smtClean="0"/>
              <a:t>Например:</a:t>
            </a:r>
            <a:r>
              <a:rPr lang="ru-RU" dirty="0" smtClean="0"/>
              <a:t> </a:t>
            </a:r>
            <a:r>
              <a:rPr lang="ru-RU" b="1" dirty="0" smtClean="0"/>
              <a:t>ШКОЛА</a:t>
            </a:r>
            <a:r>
              <a:rPr lang="ru-RU" b="1" dirty="0"/>
              <a:t>:</a:t>
            </a:r>
            <a:r>
              <a:rPr lang="ru-RU" dirty="0"/>
              <a:t> </a:t>
            </a:r>
            <a:r>
              <a:rPr lang="ru-RU" b="1" u="sng" dirty="0" smtClean="0"/>
              <a:t>учитель</a:t>
            </a:r>
            <a:r>
              <a:rPr lang="ru-RU" dirty="0"/>
              <a:t>, оценки, журнал, </a:t>
            </a:r>
            <a:r>
              <a:rPr lang="ru-RU" b="1" u="sng" dirty="0"/>
              <a:t>ученик</a:t>
            </a:r>
            <a:r>
              <a:rPr lang="ru-RU" dirty="0"/>
              <a:t>, звонок</a:t>
            </a:r>
            <a:r>
              <a:rPr lang="ru-RU" dirty="0" smtClean="0"/>
              <a:t>.</a:t>
            </a:r>
          </a:p>
          <a:p>
            <a:pPr marL="82296" indent="0">
              <a:buNone/>
            </a:pPr>
            <a:endParaRPr lang="ru-RU" dirty="0"/>
          </a:p>
          <a:p>
            <a:r>
              <a:rPr lang="ru-RU" b="1" dirty="0"/>
              <a:t>ТИР:</a:t>
            </a:r>
            <a:r>
              <a:rPr lang="ru-RU" dirty="0"/>
              <a:t> </a:t>
            </a:r>
            <a:r>
              <a:rPr lang="ru-RU" dirty="0" smtClean="0"/>
              <a:t>ружье</a:t>
            </a:r>
            <a:r>
              <a:rPr lang="ru-RU" dirty="0"/>
              <a:t>, приз, </a:t>
            </a:r>
            <a:r>
              <a:rPr lang="ru-RU" dirty="0" smtClean="0"/>
              <a:t>мишень</a:t>
            </a:r>
            <a:r>
              <a:rPr lang="ru-RU" dirty="0"/>
              <a:t>, публика, осечка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b="1" dirty="0"/>
              <a:t>ПЕНИЕ:</a:t>
            </a:r>
            <a:r>
              <a:rPr lang="ru-RU" dirty="0"/>
              <a:t> </a:t>
            </a:r>
            <a:r>
              <a:rPr lang="ru-RU" dirty="0" smtClean="0"/>
              <a:t>зрители</a:t>
            </a:r>
            <a:r>
              <a:rPr lang="ru-RU" dirty="0"/>
              <a:t>, голос, </a:t>
            </a:r>
            <a:r>
              <a:rPr lang="ru-RU" dirty="0" smtClean="0"/>
              <a:t>мелодия</a:t>
            </a:r>
            <a:r>
              <a:rPr lang="ru-RU" dirty="0"/>
              <a:t>, рояль, </a:t>
            </a:r>
            <a:r>
              <a:rPr lang="ru-RU" dirty="0" smtClean="0"/>
              <a:t>аплодисменты.</a:t>
            </a:r>
            <a:endParaRPr lang="ru-RU" dirty="0"/>
          </a:p>
          <a:p>
            <a:r>
              <a:rPr lang="ru-RU" b="1" dirty="0"/>
              <a:t>САД:</a:t>
            </a:r>
            <a:r>
              <a:rPr lang="ru-RU" dirty="0"/>
              <a:t> </a:t>
            </a:r>
            <a:r>
              <a:rPr lang="ru-RU" dirty="0" smtClean="0"/>
              <a:t>земля</a:t>
            </a:r>
            <a:r>
              <a:rPr lang="ru-RU" dirty="0"/>
              <a:t>, забор, шланг, </a:t>
            </a:r>
            <a:r>
              <a:rPr lang="ru-RU" dirty="0" smtClean="0"/>
              <a:t>растение</a:t>
            </a:r>
            <a:r>
              <a:rPr lang="ru-RU" dirty="0"/>
              <a:t>, лопата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b="1" dirty="0"/>
              <a:t>ГАРАЖ:</a:t>
            </a:r>
            <a:r>
              <a:rPr lang="ru-RU" dirty="0"/>
              <a:t> здание, сторож, </a:t>
            </a:r>
            <a:r>
              <a:rPr lang="ru-RU" dirty="0" smtClean="0"/>
              <a:t>автомобиль</a:t>
            </a:r>
            <a:r>
              <a:rPr lang="ru-RU" dirty="0"/>
              <a:t>, замок, </a:t>
            </a:r>
            <a:r>
              <a:rPr lang="ru-RU" dirty="0" smtClean="0"/>
              <a:t>погреб.</a:t>
            </a:r>
            <a:endParaRPr lang="ru-RU" dirty="0"/>
          </a:p>
          <a:p>
            <a:r>
              <a:rPr lang="ru-RU" b="1" dirty="0"/>
              <a:t>БОЛЬНИЦА:</a:t>
            </a:r>
            <a:r>
              <a:rPr lang="ru-RU" dirty="0"/>
              <a:t> врач, кровать, укол, больной, носилки.</a:t>
            </a:r>
          </a:p>
          <a:p>
            <a:r>
              <a:rPr lang="ru-RU" b="1" dirty="0"/>
              <a:t>ИГРА:</a:t>
            </a:r>
            <a:r>
              <a:rPr lang="ru-RU" dirty="0"/>
              <a:t> прятки, игроки, считалка, водящий, правила.</a:t>
            </a:r>
          </a:p>
          <a:p>
            <a:r>
              <a:rPr lang="ru-RU" b="1" dirty="0"/>
              <a:t>ЗООПАРК:</a:t>
            </a:r>
            <a:r>
              <a:rPr lang="ru-RU" dirty="0"/>
              <a:t> животные, сторож, клетки, мясо, билет</a:t>
            </a:r>
          </a:p>
        </p:txBody>
      </p:sp>
    </p:spTree>
    <p:extLst>
      <p:ext uri="{BB962C8B-B14F-4D97-AF65-F5344CB8AC3E}">
        <p14:creationId xmlns:p14="http://schemas.microsoft.com/office/powerpoint/2010/main" val="2366269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/>
              </a:rPr>
              <a:t>Упражнение «Пирамидки»</a:t>
            </a:r>
            <a:endParaRPr lang="ru-RU" b="1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757064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/>
              <a:t>Цель: развитие мышления, математических представлений.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316" y="2348880"/>
            <a:ext cx="7531156" cy="4311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2496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67405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/>
              </a:rPr>
              <a:t>Упражнение «Читай и выполняй»</a:t>
            </a:r>
            <a:endParaRPr lang="ru-RU" b="1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027" y="1303784"/>
            <a:ext cx="7498080" cy="1117104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 smtClean="0"/>
              <a:t>Цель: развитие навыка осмысленного слогового чтения, речи, внимания, зрительного восприятия.</a:t>
            </a:r>
            <a:endParaRPr lang="ru-RU" i="1" dirty="0"/>
          </a:p>
        </p:txBody>
      </p:sp>
      <p:pic>
        <p:nvPicPr>
          <p:cNvPr id="2050" name="Picture 2" descr="C:\Users\Я\Desktop\Безымянный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2420888"/>
            <a:ext cx="7416825" cy="4152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0097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/>
              </a:rPr>
              <a:t>Упражнение «Геометрические фигуры» </a:t>
            </a:r>
            <a:endParaRPr lang="ru-RU" b="1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685056"/>
          </a:xfrm>
        </p:spPr>
        <p:txBody>
          <a:bodyPr>
            <a:normAutofit fontScale="85000" lnSpcReduction="10000"/>
          </a:bodyPr>
          <a:lstStyle/>
          <a:p>
            <a:r>
              <a:rPr lang="ru-RU" i="1" dirty="0" smtClean="0"/>
              <a:t>Цель:  развитие зрительного восприятия.</a:t>
            </a:r>
            <a:endParaRPr lang="ru-RU" i="1" dirty="0"/>
          </a:p>
        </p:txBody>
      </p:sp>
      <p:pic>
        <p:nvPicPr>
          <p:cNvPr id="3074" name="Picture 2" descr="C:\Users\Я\Desktop\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060848"/>
            <a:ext cx="6408712" cy="4621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82528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Молодцы!!!!!!!!!!</a:t>
            </a:r>
            <a:endParaRPr lang="ru-RU" b="1" i="1" dirty="0"/>
          </a:p>
        </p:txBody>
      </p:sp>
      <p:pic>
        <p:nvPicPr>
          <p:cNvPr id="6" name="Picture 2" descr="Давайте о хорошем в РФ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556792"/>
            <a:ext cx="4896544" cy="4896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27802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61</TotalTime>
  <Words>231</Words>
  <Application>Microsoft Office PowerPoint</Application>
  <PresentationFormat>Экран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Совместное занятие детей и родителей  «Упражнения для младших школьников по развитию психических процессов»</vt:lpstr>
      <vt:lpstr>Вступление </vt:lpstr>
      <vt:lpstr>Упражнение «ГЛАВНОЕ— НЕГЛАВНОЕ»</vt:lpstr>
      <vt:lpstr>Упражнение «Пирамидки»</vt:lpstr>
      <vt:lpstr>Упражнение «Читай и выполняй»</vt:lpstr>
      <vt:lpstr>Упражнение «Геометрические фигуры» </vt:lpstr>
      <vt:lpstr>Молодцы!!!!!!!!!!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Я</cp:lastModifiedBy>
  <cp:revision>33</cp:revision>
  <dcterms:created xsi:type="dcterms:W3CDTF">2020-04-13T12:15:11Z</dcterms:created>
  <dcterms:modified xsi:type="dcterms:W3CDTF">2020-04-13T13:18:53Z</dcterms:modified>
</cp:coreProperties>
</file>