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005064"/>
            <a:ext cx="6400800" cy="1600200"/>
          </a:xfrm>
        </p:spPr>
        <p:txBody>
          <a:bodyPr/>
          <a:lstStyle/>
          <a:p>
            <a:pPr algn="r"/>
            <a:r>
              <a:rPr lang="ru-RU" dirty="0" smtClean="0"/>
              <a:t>Подготовил: учитель-дефектолог</a:t>
            </a:r>
          </a:p>
          <a:p>
            <a:pPr algn="r"/>
            <a:r>
              <a:rPr lang="ru-RU" dirty="0" err="1" smtClean="0"/>
              <a:t>Шепилова</a:t>
            </a:r>
            <a:r>
              <a:rPr lang="ru-RU" dirty="0" smtClean="0"/>
              <a:t> Ю.А.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08720"/>
            <a:ext cx="8229600" cy="206723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Совместное занятие детей и родителей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Упражнения для младших школьников по развитию психических процессов»</a:t>
            </a:r>
            <a:endParaRPr lang="ru-RU" dirty="0"/>
          </a:p>
        </p:txBody>
      </p:sp>
      <p:pic>
        <p:nvPicPr>
          <p:cNvPr id="3074" name="Picture 2" descr="Дружба детей рисунок детей&quot; — card of the user Забазайченко А. i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586379" cy="266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53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Вступление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5400600" cy="5077544"/>
          </a:xfrm>
        </p:spPr>
        <p:txBody>
          <a:bodyPr/>
          <a:lstStyle/>
          <a:p>
            <a:pPr marL="68580" indent="0" algn="just">
              <a:buNone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Уважаемые родители! В рамках дистанционного обучения вам будут предложены задания для совместного выполнения с детьми,  направленные на:</a:t>
            </a:r>
          </a:p>
          <a:p>
            <a:r>
              <a:rPr lang="ru-RU" dirty="0"/>
              <a:t>развитие психических процессов (мышления, речи, внимания, восприятия);</a:t>
            </a:r>
          </a:p>
          <a:p>
            <a:r>
              <a:rPr lang="ru-RU" dirty="0"/>
              <a:t>повышение качества усвоения учебных программ (по математике, чтению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2052" name="Picture 4" descr="Мультяшный мальчик машет рукой | Премиум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44824"/>
            <a:ext cx="3024336" cy="444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73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№1. «Скопируй рисунок».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045096"/>
          </a:xfrm>
        </p:spPr>
        <p:txBody>
          <a:bodyPr/>
          <a:lstStyle/>
          <a:p>
            <a:r>
              <a:rPr lang="ru-RU" i="1" dirty="0" smtClean="0"/>
              <a:t>Цель: развитие графических навыков, внимания, пространственного восприятия.</a:t>
            </a:r>
            <a:endParaRPr lang="ru-RU" i="1" dirty="0"/>
          </a:p>
        </p:txBody>
      </p:sp>
      <p:pic>
        <p:nvPicPr>
          <p:cNvPr id="7170" name="Picture 2" descr="C:\Users\Я\Desktop\1248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26185"/>
            <a:ext cx="6336704" cy="422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375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№2. Реши задачу.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973088"/>
          </a:xfrm>
        </p:spPr>
        <p:txBody>
          <a:bodyPr/>
          <a:lstStyle/>
          <a:p>
            <a:r>
              <a:rPr lang="ru-RU" i="1" dirty="0"/>
              <a:t>Цель: развитие мышления, математических представлений.</a:t>
            </a:r>
          </a:p>
          <a:p>
            <a:endParaRPr lang="ru-RU" dirty="0"/>
          </a:p>
        </p:txBody>
      </p:sp>
      <p:pic>
        <p:nvPicPr>
          <p:cNvPr id="4098" name="Picture 2" descr="C:\Users\Я\Desktop\Безымянный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64903"/>
            <a:ext cx="7384455" cy="410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571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Упражнение №3. «Геометрические фигуры»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685056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Цель: </a:t>
            </a:r>
            <a:r>
              <a:rPr lang="ru-RU" sz="2800" i="1" dirty="0"/>
              <a:t>развитие зрительного </a:t>
            </a:r>
            <a:r>
              <a:rPr lang="ru-RU" sz="2800" i="1" dirty="0" smtClean="0"/>
              <a:t>восприятия, математических представлений.</a:t>
            </a:r>
            <a:endParaRPr lang="ru-RU" sz="2800" i="1" dirty="0"/>
          </a:p>
          <a:p>
            <a:endParaRPr lang="ru-RU" dirty="0"/>
          </a:p>
        </p:txBody>
      </p:sp>
      <p:pic>
        <p:nvPicPr>
          <p:cNvPr id="5122" name="Picture 2" descr="C:\Users\Я\Desktop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7776864" cy="458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38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№4. «Читай и выполняй»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685056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Цель: развитие навыка осмысленного слогового чтения, речи, внимания, зрительного восприятия.</a:t>
            </a:r>
          </a:p>
          <a:p>
            <a:endParaRPr lang="ru-RU" dirty="0"/>
          </a:p>
        </p:txBody>
      </p:sp>
      <p:pic>
        <p:nvPicPr>
          <p:cNvPr id="6146" name="Picture 2" descr="C:\Users\Я\Desktop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1"/>
            <a:ext cx="7416824" cy="435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271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Молодцы!!!!!!</a:t>
            </a:r>
            <a:endParaRPr lang="ru-RU" b="1" i="1" dirty="0"/>
          </a:p>
        </p:txBody>
      </p:sp>
      <p:pic>
        <p:nvPicPr>
          <p:cNvPr id="1026" name="Picture 2" descr="Школьники Нижневартовска весело отмечают День знаний — Новост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60960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830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</TotalTime>
  <Words>132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Совместное занятие детей и родителей  «Упражнения для младших школьников по развитию психических процессов»</vt:lpstr>
      <vt:lpstr>Вступление </vt:lpstr>
      <vt:lpstr>Задание №1. «Скопируй рисунок». </vt:lpstr>
      <vt:lpstr>Задание №2. Реши задачу.</vt:lpstr>
      <vt:lpstr>Упражнение №3. «Геометрические фигуры» </vt:lpstr>
      <vt:lpstr>Задание №4. «Читай и выполняй»</vt:lpstr>
      <vt:lpstr>Молодцы!!!!!!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19</cp:revision>
  <dcterms:created xsi:type="dcterms:W3CDTF">2020-04-13T13:27:10Z</dcterms:created>
  <dcterms:modified xsi:type="dcterms:W3CDTF">2020-04-13T14:09:28Z</dcterms:modified>
</cp:coreProperties>
</file>