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45282A-A03B-4E54-BF1C-CD085A4D16D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749BE0-4DA3-4FBC-B907-EF96DCF325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0759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Виталий Валентинович Бианки</a:t>
            </a:r>
            <a:br>
              <a:rPr lang="ru-RU" dirty="0" smtClean="0"/>
            </a:br>
            <a:r>
              <a:rPr lang="ru-RU" sz="2000" dirty="0" smtClean="0"/>
              <a:t>(1894-1959)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err="1" smtClean="0"/>
              <a:t>Михина</a:t>
            </a:r>
            <a:r>
              <a:rPr lang="ru-RU" sz="1800" dirty="0" smtClean="0"/>
              <a:t> С.В.: </a:t>
            </a:r>
            <a:r>
              <a:rPr lang="ru-RU" sz="1400" dirty="0" smtClean="0"/>
              <a:t>УЧИТЕЛЬ НАЧАЛЬНЫХ КЛАССОВ </a:t>
            </a:r>
            <a:r>
              <a:rPr lang="ru-RU" sz="1400" dirty="0" err="1" smtClean="0"/>
              <a:t>Мкоу</a:t>
            </a:r>
            <a:r>
              <a:rPr lang="ru-RU" sz="1400" dirty="0" smtClean="0"/>
              <a:t> Козловская </a:t>
            </a:r>
            <a:r>
              <a:rPr lang="ru-RU" sz="1400" dirty="0" err="1" smtClean="0"/>
              <a:t>сош</a:t>
            </a:r>
            <a:r>
              <a:rPr lang="ru-RU" sz="1400" dirty="0" smtClean="0"/>
              <a:t> </a:t>
            </a:r>
            <a:r>
              <a:rPr lang="ru-RU" sz="1400" dirty="0" err="1" smtClean="0"/>
              <a:t>бутурлиновский</a:t>
            </a:r>
            <a:r>
              <a:rPr lang="ru-RU" sz="1400" dirty="0" smtClean="0"/>
              <a:t> район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Александр\Downloads\биан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28604"/>
            <a:ext cx="3240360" cy="40085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24288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Риф- резкое надводное или подводное возвышение морского дна на мелководьях, которое препятствует движению судов.</a:t>
            </a:r>
            <a:endParaRPr lang="ru-RU" sz="2400" dirty="0"/>
          </a:p>
        </p:txBody>
      </p:sp>
      <p:pic>
        <p:nvPicPr>
          <p:cNvPr id="7170" name="Picture 2" descr="C:\Users\Александр\Downloads\ри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86058"/>
            <a:ext cx="6192688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8573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Мне было интересно…….</a:t>
            </a:r>
            <a:br>
              <a:rPr lang="ru-RU" sz="2000" dirty="0" smtClean="0"/>
            </a:br>
            <a:r>
              <a:rPr lang="ru-RU" sz="2000" dirty="0" smtClean="0"/>
              <a:t> Я узнал   (а)……</a:t>
            </a:r>
            <a:br>
              <a:rPr lang="ru-RU" sz="2000" dirty="0" smtClean="0"/>
            </a:br>
            <a:r>
              <a:rPr lang="ru-RU" sz="2000" dirty="0" smtClean="0"/>
              <a:t> Я хочу……</a:t>
            </a:r>
            <a:br>
              <a:rPr lang="ru-RU" sz="2000" dirty="0" smtClean="0"/>
            </a:br>
            <a:r>
              <a:rPr lang="ru-RU" sz="2000" dirty="0" smtClean="0"/>
              <a:t> Мне было трудно…..</a:t>
            </a:r>
            <a:endParaRPr lang="ru-RU" sz="2000" dirty="0"/>
          </a:p>
        </p:txBody>
      </p:sp>
      <p:pic>
        <p:nvPicPr>
          <p:cNvPr id="8194" name="Picture 2" descr="C:\Users\Александр\Downloads\сова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772816"/>
            <a:ext cx="7056784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2858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Что автор хотел сказать или показать нам этим произведением?</a:t>
            </a:r>
            <a:endParaRPr lang="ru-RU" sz="2000" dirty="0"/>
          </a:p>
        </p:txBody>
      </p:sp>
      <p:pic>
        <p:nvPicPr>
          <p:cNvPr id="9218" name="Picture 2" descr="C:\Users\Александр\Downloads\домик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5472608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001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1571612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ШЛИ  </a:t>
            </a:r>
            <a:r>
              <a:rPr lang="ru-RU" dirty="0"/>
              <a:t>СОРОК МЫШЕЙ,</a:t>
            </a:r>
            <a:br>
              <a:rPr lang="ru-RU" dirty="0"/>
            </a:br>
            <a:r>
              <a:rPr lang="ru-RU" dirty="0"/>
              <a:t>НЕСЛИ  СОРОК  ГРОШЕЙ,</a:t>
            </a:r>
            <a:br>
              <a:rPr lang="ru-RU" dirty="0"/>
            </a:br>
            <a:r>
              <a:rPr lang="ru-RU" dirty="0"/>
              <a:t>ДВЕ  МЫШИ  ПОПЛОШЕ</a:t>
            </a:r>
            <a:br>
              <a:rPr lang="ru-RU" dirty="0"/>
            </a:br>
            <a:r>
              <a:rPr lang="ru-RU" dirty="0"/>
              <a:t>НЕСЛИ  ПО  ДВА  ГРОША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71612"/>
            <a:ext cx="4207081" cy="397248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грош –старинная   русская  монета  достоинством  2 копейки</a:t>
            </a:r>
            <a:endParaRPr lang="ru-RU" sz="1800" dirty="0"/>
          </a:p>
        </p:txBody>
      </p:sp>
      <p:pic>
        <p:nvPicPr>
          <p:cNvPr id="3074" name="Picture 2" descr="C:\Users\Александр\Downloads\ГРОШ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988840"/>
            <a:ext cx="6408712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144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Невелика мышка, да зубок остёр.</a:t>
            </a:r>
            <a:br>
              <a:rPr lang="ru-RU" sz="2400" dirty="0" smtClean="0"/>
            </a:br>
            <a:r>
              <a:rPr lang="ru-RU" sz="2400" dirty="0" smtClean="0"/>
              <a:t>Сытая мышка и муки не ест.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Домовые мыши живут в домах, возле человека. Чаще всего под полом, на чердаке, или в сарае. Они ведут ночной образ жизни, питаются любой едой, которую находит в доме у человека: зерном, крупой, хлебом, сыром, салом, яйцами. Домовые мыши хорошо чувствуют разные запахи, легко лазают по перекладинам, прогрызают острыми зубами деревянный пол. (выставить картинку)</a:t>
            </a:r>
          </a:p>
          <a:p>
            <a:r>
              <a:rPr lang="ru-RU" sz="1800" dirty="0" smtClean="0"/>
              <a:t>Лесные мыши живут в лесу, в лесной подстилке, роют норки в земле, питаются семенами разных трав. В зимнее время они проделывают ходы в толще снега, отыскивают на полях семена злаков, которые выращивает человек – пшеницы, ржи, гречихи.</a:t>
            </a:r>
          </a:p>
          <a:p>
            <a:r>
              <a:rPr lang="ru-RU" sz="1800" dirty="0" smtClean="0"/>
              <a:t>(выставить картинку)</a:t>
            </a:r>
            <a:endParaRPr lang="ru-RU" sz="1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85725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ПРОЧИТАЙТЕ НАЗВАНИЕ ПРОИЗВЕДЕНИЯ,С КОТОРЫМ МЫ СЕГДНЯ  ПОЗНАКОМИМЬСЯ.</a:t>
            </a:r>
            <a:br>
              <a:rPr lang="ru-RU" sz="1600" dirty="0" smtClean="0"/>
            </a:br>
            <a:r>
              <a:rPr lang="ru-RU" sz="1600" dirty="0" smtClean="0"/>
              <a:t>Назовите автора этого произведения</a:t>
            </a:r>
            <a:endParaRPr lang="ru-RU" sz="1600" dirty="0"/>
          </a:p>
        </p:txBody>
      </p:sp>
      <p:pic>
        <p:nvPicPr>
          <p:cNvPr id="4098" name="Picture 2" descr="C:\Users\Александр\Downloads\облож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7" y="1285860"/>
            <a:ext cx="3652657" cy="3857651"/>
          </a:xfrm>
          <a:prstGeom prst="rect">
            <a:avLst/>
          </a:prstGeom>
          <a:noFill/>
        </p:spPr>
      </p:pic>
      <p:pic>
        <p:nvPicPr>
          <p:cNvPr id="4099" name="Picture 3" descr="C:\Users\Александр\Downloads\глаза и уш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428736"/>
            <a:ext cx="2214578" cy="3643338"/>
          </a:xfrm>
          <a:prstGeom prst="rect">
            <a:avLst/>
          </a:prstGeom>
          <a:noFill/>
        </p:spPr>
      </p:pic>
      <p:pic>
        <p:nvPicPr>
          <p:cNvPr id="4100" name="Picture 4" descr="C:\Users\Александр\Downloads\лесные мыш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428736"/>
            <a:ext cx="2500330" cy="3714776"/>
          </a:xfrm>
          <a:prstGeom prst="rect">
            <a:avLst/>
          </a:prstGeom>
          <a:noFill/>
        </p:spPr>
      </p:pic>
      <p:pic>
        <p:nvPicPr>
          <p:cNvPr id="4101" name="Picture 5" descr="C:\Users\Александр\Downloads\хвосты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72330" y="1500174"/>
            <a:ext cx="1857388" cy="3143272"/>
          </a:xfrm>
          <a:prstGeom prst="rect">
            <a:avLst/>
          </a:prstGeom>
          <a:noFill/>
        </p:spPr>
      </p:pic>
      <p:pic>
        <p:nvPicPr>
          <p:cNvPr id="4102" name="Picture 6" descr="C:\Users\Александр\Downloads\хвосты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1357298"/>
            <a:ext cx="2357454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Зайка серенький сидит</a:t>
            </a:r>
          </a:p>
          <a:p>
            <a:r>
              <a:rPr lang="ru-RU" sz="2000" dirty="0" smtClean="0"/>
              <a:t>И ушами шевелит.</a:t>
            </a:r>
          </a:p>
          <a:p>
            <a:r>
              <a:rPr lang="ru-RU" sz="2000" dirty="0" smtClean="0"/>
              <a:t>Зайке холодно сидеть,               </a:t>
            </a:r>
          </a:p>
          <a:p>
            <a:r>
              <a:rPr lang="ru-RU" sz="2000" dirty="0" smtClean="0"/>
              <a:t>Надо лапочки погреть.</a:t>
            </a:r>
          </a:p>
          <a:p>
            <a:r>
              <a:rPr lang="ru-RU" sz="2000" dirty="0" smtClean="0"/>
              <a:t>Раз - два, надо лапочки погреть.</a:t>
            </a:r>
          </a:p>
          <a:p>
            <a:r>
              <a:rPr lang="ru-RU" sz="2000" dirty="0" smtClean="0"/>
              <a:t>Зайке холодно стоять,</a:t>
            </a:r>
          </a:p>
          <a:p>
            <a:r>
              <a:rPr lang="ru-RU" sz="2000" dirty="0" smtClean="0"/>
              <a:t>Надо зайке поскакать.</a:t>
            </a:r>
          </a:p>
          <a:p>
            <a:r>
              <a:rPr lang="ru-RU" sz="2000" dirty="0" smtClean="0"/>
              <a:t>Раз-два надо зайке поскакать.</a:t>
            </a:r>
          </a:p>
          <a:p>
            <a:r>
              <a:rPr lang="ru-RU" sz="2000" dirty="0" smtClean="0"/>
              <a:t>Кто-то зайку напугал -</a:t>
            </a:r>
          </a:p>
          <a:p>
            <a:r>
              <a:rPr lang="ru-RU" sz="2000" dirty="0" smtClean="0"/>
              <a:t>Зайка – прыг !- и убежал.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 descr="C:\Users\Александр\Downloads\заяц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988840"/>
            <a:ext cx="3357586" cy="42976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РАБОТАЕМ  ПО   УЧЕБНИКУ</a:t>
            </a:r>
            <a:endParaRPr lang="ru-RU" dirty="0"/>
          </a:p>
        </p:txBody>
      </p:sp>
      <p:pic>
        <p:nvPicPr>
          <p:cNvPr id="6146" name="Picture 2" descr="C:\Users\Александр\Downloads\обложк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60848"/>
            <a:ext cx="3350176" cy="3888432"/>
          </a:xfrm>
          <a:prstGeom prst="rect">
            <a:avLst/>
          </a:prstGeom>
          <a:noFill/>
        </p:spPr>
      </p:pic>
      <p:pic>
        <p:nvPicPr>
          <p:cNvPr id="6147" name="Picture 3" descr="C:\Users\Александр\Downloads\ОБЛОЖК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672408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«Мореплаватели»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1.Что делали ребята на берегу реки?</a:t>
            </a:r>
          </a:p>
          <a:p>
            <a:r>
              <a:rPr lang="ru-RU" sz="3600" dirty="0" smtClean="0"/>
              <a:t>2.Как мышонок попал к ребятам?</a:t>
            </a:r>
          </a:p>
          <a:p>
            <a:r>
              <a:rPr lang="ru-RU" sz="3600" dirty="0" smtClean="0"/>
              <a:t>3.Что  придумала  девочка?</a:t>
            </a:r>
          </a:p>
          <a:p>
            <a:r>
              <a:rPr lang="ru-RU" sz="3600" dirty="0" smtClean="0"/>
              <a:t>4.Как мышонок Пик стал мореплавателем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2400" dirty="0" smtClean="0"/>
              <a:t>Кораблекрушение»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1.Умел ли мышонок защищаться от врагов?</a:t>
            </a:r>
          </a:p>
          <a:p>
            <a:r>
              <a:rPr lang="ru-RU" sz="2800" dirty="0" smtClean="0"/>
              <a:t>2.Кто хотел погубить пика?</a:t>
            </a:r>
          </a:p>
          <a:p>
            <a:r>
              <a:rPr lang="ru-RU" sz="2800" dirty="0" smtClean="0"/>
              <a:t>3. Какая птица спасла мышонка?</a:t>
            </a:r>
          </a:p>
          <a:p>
            <a:r>
              <a:rPr lang="ru-RU" sz="2800" dirty="0" smtClean="0"/>
              <a:t>4. Удалось ли Пику выбраться из воды?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402</TotalTime>
  <Words>290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Виталий Валентинович Бианки (1894-1959)  Михина С.В.: УЧИТЕЛЬ НАЧАЛЬНЫХ КЛАССОВ Мкоу Козловская сош бутурлиновский район </vt:lpstr>
      <vt:lpstr>  </vt:lpstr>
      <vt:lpstr>грош –старинная   русская  монета  достоинством  2 копейки</vt:lpstr>
      <vt:lpstr>Невелика мышка, да зубок остёр. Сытая мышка и муки не ест. </vt:lpstr>
      <vt:lpstr>ПРОЧИТАЙТЕ НАЗВАНИЕ ПРОИЗВЕДЕНИЯ,С КОТОРЫМ МЫ СЕГДНЯ  ПОЗНАКОМИМЬСЯ. Назовите автора этого произведения</vt:lpstr>
      <vt:lpstr>Физкультминутка</vt:lpstr>
      <vt:lpstr>РАБОТАЕМ  ПО   УЧЕБНИКУ</vt:lpstr>
      <vt:lpstr>«Мореплаватели»</vt:lpstr>
      <vt:lpstr>«Кораблекрушение»</vt:lpstr>
      <vt:lpstr>Риф- резкое надводное или подводное возвышение морского дна на мелководьях, которое препятствует движению судов.</vt:lpstr>
      <vt:lpstr>Мне было интересно…….  Я узнал   (а)……  Я хочу……  Мне было трудно…..</vt:lpstr>
      <vt:lpstr>Что автор хотел сказать или показать нам этим произведением?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Виталий Валентинович Бианки</dc:title>
  <dc:creator>Александр</dc:creator>
  <cp:lastModifiedBy>Светлана</cp:lastModifiedBy>
  <cp:revision>42</cp:revision>
  <dcterms:created xsi:type="dcterms:W3CDTF">2020-02-15T09:23:54Z</dcterms:created>
  <dcterms:modified xsi:type="dcterms:W3CDTF">2020-04-13T10:38:39Z</dcterms:modified>
</cp:coreProperties>
</file>