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59" r:id="rId4"/>
    <p:sldId id="264" r:id="rId5"/>
    <p:sldId id="265" r:id="rId6"/>
    <p:sldId id="266" r:id="rId7"/>
    <p:sldId id="260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66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51C40-6635-4768-A578-AC3EA4F688B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B5CFD-4AC1-4210-9217-197BB42AD2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B5CFD-4AC1-4210-9217-197BB42AD27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68FF4A-29CA-4421-8F94-57C07D77D3A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54868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Franklin Gothic Medium" pitchFamily="34" charset="0"/>
                <a:ea typeface="Arial Unicode MS" pitchFamily="34" charset="-128"/>
                <a:cs typeface="Arial Unicode MS" pitchFamily="34" charset="-128"/>
              </a:rPr>
              <a:t>     СЛОЖЕНИЕ И ВЫЧИТАНИЕ ВИДА </a:t>
            </a:r>
          </a:p>
          <a:p>
            <a:r>
              <a:rPr lang="ru-RU" sz="2800" b="1" dirty="0" smtClean="0">
                <a:latin typeface="Franklin Gothic Medium" pitchFamily="34" charset="0"/>
                <a:ea typeface="Arial Unicode MS" pitchFamily="34" charset="-128"/>
                <a:cs typeface="Arial Unicode MS" pitchFamily="34" charset="-128"/>
              </a:rPr>
              <a:t>                  10 + 7, 17 – 7, 17 – 10 </a:t>
            </a:r>
            <a:endParaRPr lang="ru-RU" sz="2800" b="1" dirty="0">
              <a:latin typeface="Franklin Gothic Medium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5357826"/>
            <a:ext cx="36693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математики 1 класс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 России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Тонькина М.В.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00174"/>
            <a:ext cx="6096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52736"/>
            <a:ext cx="6624736" cy="359691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Молодцы,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 держать!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61841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20688"/>
            <a:ext cx="5740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Дополни число до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411760" y="2492896"/>
          <a:ext cx="5007990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598"/>
                <a:gridCol w="1014626"/>
                <a:gridCol w="988570"/>
                <a:gridCol w="1001598"/>
                <a:gridCol w="1001598"/>
              </a:tblGrid>
              <a:tr h="972108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  8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  3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  5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2108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4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4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4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7584" y="2996952"/>
            <a:ext cx="646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66"/>
                </a:solidFill>
                <a:latin typeface="Arial Black" pitchFamily="34" charset="0"/>
              </a:rPr>
              <a:t>9</a:t>
            </a:r>
            <a:endParaRPr lang="ru-RU" sz="5400" dirty="0">
              <a:solidFill>
                <a:srgbClr val="FF0066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2492896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350100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2492896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2240" y="3501008"/>
            <a:ext cx="4924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786322"/>
            <a:ext cx="2362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260648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  числа в порядке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возрастания.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980728"/>
            <a:ext cx="595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1196752"/>
            <a:ext cx="595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32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2492896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Расскажи о числах, сколько в каждом десятков, а сколько отдельных единиц?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Увеличь наибольшее из записанных чисел на 1.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5429264"/>
            <a:ext cx="5855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разными способами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19+1=20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072074"/>
            <a:ext cx="2866667" cy="15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51720" y="260648"/>
            <a:ext cx="3844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Прочитай:   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10+5</a:t>
            </a:r>
            <a:endParaRPr lang="ru-RU" sz="36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80728"/>
            <a:ext cx="8156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Положи перед собой 1 десяток красных кружков.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8762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7971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84380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63589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42798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2007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12160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0424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963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55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83568" y="242088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1 десятку надо прибавить 5 единиц. Положите ниже 5 синих кружков.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9553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87624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979712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843808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63589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928926" y="3933056"/>
            <a:ext cx="6215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Какое число составляют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1 десяток и 5 единиц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Из 15 уберём 5 единиц (5 синих кружков), останется …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15 уберём 1 десяток (10 красных кружков), останется …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86512" y="464344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9388" y="5500702"/>
            <a:ext cx="361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95536" y="1556792"/>
            <a:ext cx="7992888" cy="7566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395536" y="3356992"/>
            <a:ext cx="7992888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267524"/>
            <a:ext cx="2866667" cy="15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  <p:bldP spid="31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260648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Ы В О Д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836712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из суммы двух слагаемых вычесть первое слагаемое, то останется второе слагаемое.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Если вычесть второе слагаемое, то останется первое слагаемое.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4929198"/>
            <a:ext cx="602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Поработаем с учебником, стр. 52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2636912"/>
            <a:ext cx="1364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 +</a:t>
            </a:r>
            <a:r>
              <a:rPr lang="ru-RU" sz="40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 </a:t>
            </a:r>
            <a:endParaRPr lang="ru-RU" sz="4000" b="1" dirty="0">
              <a:solidFill>
                <a:srgbClr val="00206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263691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40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4000" b="1" dirty="0" smtClean="0">
                <a:latin typeface="BatangChe" pitchFamily="49" charset="-127"/>
                <a:ea typeface="BatangChe" pitchFamily="49" charset="-127"/>
              </a:rPr>
              <a:t>=</a:t>
            </a:r>
            <a:r>
              <a:rPr lang="ru-RU" sz="4000" dirty="0" smtClean="0">
                <a:latin typeface="BatangChe" pitchFamily="49" charset="-127"/>
                <a:ea typeface="BatangChe" pitchFamily="49" charset="-127"/>
              </a:rPr>
              <a:t> </a:t>
            </a:r>
            <a:endParaRPr lang="ru-RU" sz="4000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263691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endParaRPr lang="ru-RU" sz="36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32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328498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328498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endParaRPr lang="ru-RU" sz="3600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800" y="393305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393305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048" y="386104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</a:t>
            </a:r>
            <a:endParaRPr lang="ru-RU" sz="3600" b="1" dirty="0">
              <a:solidFill>
                <a:srgbClr val="00206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1838095" cy="24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515380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Учебник с. 52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Рассмотри записанные в верхней части страницы примеры. Выполни действия по образцу с помощью счетных палочек.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Выполни упр. 1 с.52 с помощью палочек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928670"/>
            <a:ext cx="8229600" cy="24288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476672"/>
            <a:ext cx="3688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УЧЕБНИК,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 52 №2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196752"/>
            <a:ext cx="7456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Прочитайте задачи.  Посмотрите на схемы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15616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63688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59832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07904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355976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148064" y="220486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96136" y="220486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11561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763688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411760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059832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63589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35597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148064" y="328498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868144" y="328498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4283968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635896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491880" y="3429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987824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5076056" y="3140968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5868144" y="3140968"/>
            <a:ext cx="50405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81233" y="4143380"/>
            <a:ext cx="70627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Какая схема подходит к первой задаче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Какая схема  подходит ко второй задаче?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072074"/>
            <a:ext cx="2866667" cy="15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Учебник с. 52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Устно выполни упр. 3, 4 с. 52</a:t>
            </a: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Письменно выполни упр. 5 с.52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3+7-2=8</a:t>
            </a:r>
          </a:p>
          <a:p>
            <a:r>
              <a:rPr lang="ru-RU" dirty="0" smtClean="0"/>
              <a:t>6+4-9=1</a:t>
            </a:r>
          </a:p>
          <a:p>
            <a:r>
              <a:rPr lang="ru-RU" dirty="0" smtClean="0"/>
              <a:t>2+8-3=7</a:t>
            </a:r>
          </a:p>
          <a:p>
            <a:r>
              <a:rPr lang="ru-RU" dirty="0" smtClean="0"/>
              <a:t>16-6+3=13</a:t>
            </a:r>
          </a:p>
          <a:p>
            <a:r>
              <a:rPr lang="ru-RU" dirty="0" smtClean="0"/>
              <a:t>17-10+1=8</a:t>
            </a:r>
          </a:p>
          <a:p>
            <a:r>
              <a:rPr lang="ru-RU" dirty="0" smtClean="0"/>
              <a:t>14-4+6=16</a:t>
            </a:r>
          </a:p>
          <a:p>
            <a:r>
              <a:rPr lang="ru-RU" dirty="0" smtClean="0"/>
              <a:t>20-1-9=10</a:t>
            </a:r>
          </a:p>
          <a:p>
            <a:r>
              <a:rPr lang="ru-RU" dirty="0" smtClean="0"/>
              <a:t>20-10+8=18</a:t>
            </a:r>
          </a:p>
          <a:p>
            <a:r>
              <a:rPr lang="ru-RU" dirty="0" smtClean="0"/>
              <a:t>20-10-4=6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606</TotalTime>
  <Words>278</Words>
  <Application>Microsoft Office PowerPoint</Application>
  <PresentationFormat>Экран (4:3)</PresentationFormat>
  <Paragraphs>74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Учебник с. 52 Рассмотри записанные в верхней части страницы примеры. Выполни действия по образцу с помощью счетных палочек.  Выполни упр. 1 с.52 с помощью палочек</vt:lpstr>
      <vt:lpstr>Слайд 7</vt:lpstr>
      <vt:lpstr>Учебник с. 52</vt:lpstr>
      <vt:lpstr>Проверь себя 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Текон</dc:creator>
  <cp:lastModifiedBy>Admin</cp:lastModifiedBy>
  <cp:revision>64</cp:revision>
  <dcterms:created xsi:type="dcterms:W3CDTF">2013-03-16T08:14:10Z</dcterms:created>
  <dcterms:modified xsi:type="dcterms:W3CDTF">2020-04-13T08:25:22Z</dcterms:modified>
</cp:coreProperties>
</file>