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sldIdLst>
    <p:sldId id="257" r:id="rId3"/>
    <p:sldId id="256" r:id="rId4"/>
    <p:sldId id="258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>
      <p:cViewPr varScale="1">
        <p:scale>
          <a:sx n="115" d="100"/>
          <a:sy n="115" d="100"/>
        </p:scale>
        <p:origin x="1476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6CCA9-B62A-40E2-9DBF-70F031C82CE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C32F3-4866-4FB6-81AB-48D01C152C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6CCA9-B62A-40E2-9DBF-70F031C82CE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C32F3-4866-4FB6-81AB-48D01C152C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6CCA9-B62A-40E2-9DBF-70F031C82CE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C32F3-4866-4FB6-81AB-48D01C152C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6CCA9-B62A-40E2-9DBF-70F031C82CE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C32F3-4866-4FB6-81AB-48D01C152C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6CCA9-B62A-40E2-9DBF-70F031C82CE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C32F3-4866-4FB6-81AB-48D01C152C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6CCA9-B62A-40E2-9DBF-70F031C82CE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C32F3-4866-4FB6-81AB-48D01C152C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6CCA9-B62A-40E2-9DBF-70F031C82CE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C32F3-4866-4FB6-81AB-48D01C152C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6CCA9-B62A-40E2-9DBF-70F031C82CE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C32F3-4866-4FB6-81AB-48D01C152C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6CCA9-B62A-40E2-9DBF-70F031C82CE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C32F3-4866-4FB6-81AB-48D01C152C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6CCA9-B62A-40E2-9DBF-70F031C82CE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C32F3-4866-4FB6-81AB-48D01C152C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6CCA9-B62A-40E2-9DBF-70F031C82CE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C32F3-4866-4FB6-81AB-48D01C152C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E6CCA9-B62A-40E2-9DBF-70F031C82CE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6C32F3-4866-4FB6-81AB-48D01C152CE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Юрий  Алексеевич Гагарин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1268760"/>
            <a:ext cx="3677533" cy="5244840"/>
          </a:xfrm>
        </p:spPr>
      </p:pic>
      <p:sp>
        <p:nvSpPr>
          <p:cNvPr id="5" name="Прямоугольник 4"/>
          <p:cNvSpPr/>
          <p:nvPr/>
        </p:nvSpPr>
        <p:spPr>
          <a:xfrm>
            <a:off x="323528" y="2924944"/>
            <a:ext cx="324036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Arial" panose="020B0604020202020204" pitchFamily="34" charset="0"/>
              </a:rPr>
              <a:t>В космической ракете</a:t>
            </a:r>
            <a:r>
              <a:rPr lang="ru-RU" dirty="0">
                <a:solidFill>
                  <a:schemeClr val="bg1"/>
                </a:solidFill>
              </a:rPr>
              <a:t/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  <a:latin typeface="Arial" panose="020B0604020202020204" pitchFamily="34" charset="0"/>
              </a:rPr>
              <a:t>С название «Восток»</a:t>
            </a:r>
            <a:r>
              <a:rPr lang="ru-RU" dirty="0">
                <a:solidFill>
                  <a:schemeClr val="bg1"/>
                </a:solidFill>
              </a:rPr>
              <a:t/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  <a:latin typeface="Arial" panose="020B0604020202020204" pitchFamily="34" charset="0"/>
              </a:rPr>
              <a:t>Он первым на планете</a:t>
            </a:r>
            <a:r>
              <a:rPr lang="ru-RU" dirty="0">
                <a:solidFill>
                  <a:schemeClr val="bg1"/>
                </a:solidFill>
              </a:rPr>
              <a:t/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  <a:latin typeface="Arial" panose="020B0604020202020204" pitchFamily="34" charset="0"/>
              </a:rPr>
              <a:t>Подняться к звёздам смог.</a:t>
            </a:r>
            <a:r>
              <a:rPr lang="ru-RU" dirty="0">
                <a:solidFill>
                  <a:schemeClr val="bg1"/>
                </a:solidFill>
              </a:rPr>
              <a:t/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  <a:latin typeface="Arial" panose="020B0604020202020204" pitchFamily="34" charset="0"/>
              </a:rPr>
              <a:t>Поёт об этом песни</a:t>
            </a:r>
            <a:r>
              <a:rPr lang="ru-RU" dirty="0">
                <a:solidFill>
                  <a:schemeClr val="bg1"/>
                </a:solidFill>
              </a:rPr>
              <a:t/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  <a:latin typeface="Arial" panose="020B0604020202020204" pitchFamily="34" charset="0"/>
              </a:rPr>
              <a:t>Весенняя капель:</a:t>
            </a:r>
            <a:r>
              <a:rPr lang="ru-RU" dirty="0">
                <a:solidFill>
                  <a:schemeClr val="bg1"/>
                </a:solidFill>
              </a:rPr>
              <a:t/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  <a:latin typeface="Arial" panose="020B0604020202020204" pitchFamily="34" charset="0"/>
              </a:rPr>
              <a:t>Навеки будут вместе</a:t>
            </a:r>
            <a:r>
              <a:rPr lang="ru-RU" dirty="0">
                <a:solidFill>
                  <a:schemeClr val="bg1"/>
                </a:solidFill>
              </a:rPr>
              <a:t/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  <a:latin typeface="Arial" panose="020B0604020202020204" pitchFamily="34" charset="0"/>
              </a:rPr>
              <a:t>Гагарин и апрель.</a:t>
            </a:r>
            <a:br>
              <a:rPr lang="ru-RU" dirty="0">
                <a:solidFill>
                  <a:schemeClr val="bg1"/>
                </a:solidFill>
                <a:latin typeface="Arial" panose="020B0604020202020204" pitchFamily="34" charset="0"/>
              </a:rPr>
            </a:br>
            <a:r>
              <a:rPr lang="ru-RU" dirty="0">
                <a:solidFill>
                  <a:schemeClr val="bg1"/>
                </a:solidFill>
                <a:latin typeface="Arial" panose="020B0604020202020204" pitchFamily="34" charset="0"/>
              </a:rPr>
              <a:t/>
            </a:r>
            <a:br>
              <a:rPr lang="ru-RU" dirty="0">
                <a:solidFill>
                  <a:schemeClr val="bg1"/>
                </a:solidFill>
                <a:latin typeface="Arial" panose="020B0604020202020204" pitchFamily="34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460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2348880"/>
            <a:ext cx="5715000" cy="428625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2420888"/>
            <a:ext cx="5715000" cy="4286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3429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03673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890718"/>
            <a:ext cx="7956376" cy="5967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99981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2281" y="1095342"/>
            <a:ext cx="7668344" cy="5751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86175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1484784"/>
            <a:ext cx="7020272" cy="5265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55713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197346"/>
            <a:ext cx="4824536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tx2">
                    <a:lumMod val="40000"/>
                    <a:lumOff val="60000"/>
                  </a:schemeClr>
                </a:solidFill>
                <a:latin typeface="Arial" panose="020B0604020202020204" pitchFamily="34" charset="0"/>
              </a:rPr>
              <a:t>В день весенний, день апрельский,</a:t>
            </a:r>
          </a:p>
          <a:p>
            <a:r>
              <a:rPr lang="ru-RU" dirty="0">
                <a:solidFill>
                  <a:schemeClr val="tx2">
                    <a:lumMod val="40000"/>
                    <a:lumOff val="60000"/>
                  </a:schemeClr>
                </a:solidFill>
                <a:latin typeface="Arial" panose="020B0604020202020204" pitchFamily="34" charset="0"/>
              </a:rPr>
              <a:t>Много лет тому назад,</a:t>
            </a:r>
          </a:p>
          <a:p>
            <a:r>
              <a:rPr lang="ru-RU" dirty="0">
                <a:solidFill>
                  <a:schemeClr val="tx2">
                    <a:lumMod val="40000"/>
                    <a:lumOff val="60000"/>
                  </a:schemeClr>
                </a:solidFill>
                <a:latin typeface="Arial" panose="020B0604020202020204" pitchFamily="34" charset="0"/>
              </a:rPr>
              <a:t>Мчалась в космосе ракета</a:t>
            </a:r>
          </a:p>
          <a:p>
            <a:r>
              <a:rPr lang="ru-RU" dirty="0">
                <a:solidFill>
                  <a:schemeClr val="tx2">
                    <a:lumMod val="40000"/>
                    <a:lumOff val="60000"/>
                  </a:schemeClr>
                </a:solidFill>
                <a:latin typeface="Arial" panose="020B0604020202020204" pitchFamily="34" charset="0"/>
              </a:rPr>
              <a:t>Завораживая взгляд.</a:t>
            </a:r>
          </a:p>
          <a:p>
            <a:r>
              <a:rPr lang="ru-RU" dirty="0">
                <a:solidFill>
                  <a:schemeClr val="tx2">
                    <a:lumMod val="40000"/>
                    <a:lumOff val="60000"/>
                  </a:schemeClr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ru-RU" dirty="0">
                <a:solidFill>
                  <a:schemeClr val="tx2">
                    <a:lumMod val="40000"/>
                    <a:lumOff val="60000"/>
                  </a:schemeClr>
                </a:solidFill>
                <a:latin typeface="Arial" panose="020B0604020202020204" pitchFamily="34" charset="0"/>
              </a:rPr>
              <a:t>Новость слышала планета:</a:t>
            </a:r>
          </a:p>
          <a:p>
            <a:r>
              <a:rPr lang="ru-RU" dirty="0">
                <a:solidFill>
                  <a:schemeClr val="tx2">
                    <a:lumMod val="40000"/>
                    <a:lumOff val="60000"/>
                  </a:schemeClr>
                </a:solidFill>
                <a:latin typeface="Arial" panose="020B0604020202020204" pitchFamily="34" charset="0"/>
              </a:rPr>
              <a:t>«Русский парень полетел!»,</a:t>
            </a:r>
          </a:p>
          <a:p>
            <a:r>
              <a:rPr lang="ru-RU" dirty="0">
                <a:solidFill>
                  <a:schemeClr val="tx2">
                    <a:lumMod val="40000"/>
                    <a:lumOff val="60000"/>
                  </a:schemeClr>
                </a:solidFill>
                <a:latin typeface="Arial" panose="020B0604020202020204" pitchFamily="34" charset="0"/>
              </a:rPr>
              <a:t>И героем-космонавтом</a:t>
            </a:r>
          </a:p>
          <a:p>
            <a:r>
              <a:rPr lang="ru-RU" dirty="0">
                <a:solidFill>
                  <a:schemeClr val="tx2">
                    <a:lumMod val="40000"/>
                    <a:lumOff val="60000"/>
                  </a:schemeClr>
                </a:solidFill>
                <a:latin typeface="Arial" panose="020B0604020202020204" pitchFamily="34" charset="0"/>
              </a:rPr>
              <a:t>Каждый мальчик стать хотел.</a:t>
            </a:r>
          </a:p>
          <a:p>
            <a:r>
              <a:rPr lang="ru-RU" dirty="0">
                <a:solidFill>
                  <a:schemeClr val="tx2">
                    <a:lumMod val="40000"/>
                    <a:lumOff val="60000"/>
                  </a:schemeClr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ru-RU" dirty="0">
                <a:solidFill>
                  <a:schemeClr val="tx2">
                    <a:lumMod val="40000"/>
                    <a:lumOff val="60000"/>
                  </a:schemeClr>
                </a:solidFill>
                <a:latin typeface="Arial" panose="020B0604020202020204" pitchFamily="34" charset="0"/>
              </a:rPr>
              <a:t>Только первым быть непросто.</a:t>
            </a:r>
          </a:p>
          <a:p>
            <a:r>
              <a:rPr lang="ru-RU" dirty="0">
                <a:solidFill>
                  <a:schemeClr val="tx2">
                    <a:lumMod val="40000"/>
                    <a:lumOff val="60000"/>
                  </a:schemeClr>
                </a:solidFill>
                <a:latin typeface="Arial" panose="020B0604020202020204" pitchFamily="34" charset="0"/>
              </a:rPr>
              <a:t>Очень сложно первым стать.</a:t>
            </a:r>
          </a:p>
          <a:p>
            <a:r>
              <a:rPr lang="ru-RU" dirty="0">
                <a:solidFill>
                  <a:schemeClr val="tx2">
                    <a:lumMod val="40000"/>
                    <a:lumOff val="60000"/>
                  </a:schemeClr>
                </a:solidFill>
                <a:latin typeface="Arial" panose="020B0604020202020204" pitchFamily="34" charset="0"/>
              </a:rPr>
              <a:t>Надо вырасти </a:t>
            </a:r>
            <a:r>
              <a:rPr lang="ru-RU" sz="1600" dirty="0">
                <a:solidFill>
                  <a:schemeClr val="tx2">
                    <a:lumMod val="40000"/>
                    <a:lumOff val="60000"/>
                  </a:schemeClr>
                </a:solidFill>
                <a:latin typeface="Arial" panose="020B0604020202020204" pitchFamily="34" charset="0"/>
              </a:rPr>
              <a:t>достойным,</a:t>
            </a:r>
            <a:endParaRPr lang="ru-RU" dirty="0">
              <a:solidFill>
                <a:schemeClr val="tx2">
                  <a:lumMod val="40000"/>
                  <a:lumOff val="60000"/>
                </a:schemeClr>
              </a:solidFill>
              <a:latin typeface="Arial" panose="020B0604020202020204" pitchFamily="34" charset="0"/>
            </a:endParaRPr>
          </a:p>
          <a:p>
            <a:r>
              <a:rPr lang="ru-RU" dirty="0">
                <a:solidFill>
                  <a:schemeClr val="tx2">
                    <a:lumMod val="40000"/>
                    <a:lumOff val="60000"/>
                  </a:schemeClr>
                </a:solidFill>
                <a:latin typeface="Arial" panose="020B0604020202020204" pitchFamily="34" charset="0"/>
              </a:rPr>
              <a:t>Всё уметь и много знать.</a:t>
            </a:r>
          </a:p>
          <a:p>
            <a:r>
              <a:rPr lang="ru-RU" dirty="0">
                <a:solidFill>
                  <a:schemeClr val="tx2">
                    <a:lumMod val="40000"/>
                    <a:lumOff val="60000"/>
                  </a:schemeClr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ru-RU" dirty="0">
                <a:solidFill>
                  <a:schemeClr val="tx2">
                    <a:lumMod val="40000"/>
                    <a:lumOff val="60000"/>
                  </a:schemeClr>
                </a:solidFill>
                <a:latin typeface="Arial" panose="020B0604020202020204" pitchFamily="34" charset="0"/>
              </a:rPr>
              <a:t>Но когда-нибудь ты тоже</a:t>
            </a:r>
          </a:p>
          <a:p>
            <a:r>
              <a:rPr lang="ru-RU" dirty="0">
                <a:solidFill>
                  <a:schemeClr val="tx2">
                    <a:lumMod val="40000"/>
                    <a:lumOff val="60000"/>
                  </a:schemeClr>
                </a:solidFill>
                <a:latin typeface="Arial" panose="020B0604020202020204" pitchFamily="34" charset="0"/>
              </a:rPr>
              <a:t>Можешь к звёздам полететь.</a:t>
            </a:r>
          </a:p>
          <a:p>
            <a:r>
              <a:rPr lang="ru-RU" dirty="0">
                <a:solidFill>
                  <a:schemeClr val="tx2">
                    <a:lumMod val="40000"/>
                    <a:lumOff val="60000"/>
                  </a:schemeClr>
                </a:solidFill>
                <a:latin typeface="Arial" panose="020B0604020202020204" pitchFamily="34" charset="0"/>
              </a:rPr>
              <a:t>Ты, дружок, всего добьешься,</a:t>
            </a:r>
          </a:p>
          <a:p>
            <a:r>
              <a:rPr lang="ru-RU" dirty="0">
                <a:solidFill>
                  <a:schemeClr val="tx2">
                    <a:lumMod val="40000"/>
                    <a:lumOff val="60000"/>
                  </a:schemeClr>
                </a:solidFill>
                <a:latin typeface="Arial" panose="020B0604020202020204" pitchFamily="34" charset="0"/>
              </a:rPr>
              <a:t>Надо только захотеть.</a:t>
            </a:r>
          </a:p>
          <a:p>
            <a:r>
              <a:rPr lang="ru-RU" dirty="0">
                <a:solidFill>
                  <a:schemeClr val="tx2">
                    <a:lumMod val="40000"/>
                    <a:lumOff val="60000"/>
                  </a:schemeClr>
                </a:solidFill>
                <a:latin typeface="Arial" panose="020B0604020202020204" pitchFamily="34" charset="0"/>
              </a:rPr>
              <a:t/>
            </a:r>
            <a:br>
              <a:rPr lang="ru-RU" dirty="0">
                <a:solidFill>
                  <a:schemeClr val="tx2">
                    <a:lumMod val="40000"/>
                    <a:lumOff val="60000"/>
                  </a:schemeClr>
                </a:solidFill>
                <a:latin typeface="Arial" panose="020B0604020202020204" pitchFamily="34" charset="0"/>
              </a:rPr>
            </a:b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/>
            </a:r>
            <a:b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6037477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4CE7F069-6751-4154-A6BA-E75EB0ADE3F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14</TotalTime>
  <Words>25</Words>
  <Application>Microsoft Office PowerPoint</Application>
  <PresentationFormat>Экран (4:3)</PresentationFormat>
  <Paragraphs>22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1" baseType="lpstr">
      <vt:lpstr>Arial</vt:lpstr>
      <vt:lpstr>Calibri</vt:lpstr>
      <vt:lpstr>Тема Office</vt:lpstr>
      <vt:lpstr>Юрий  Алексеевич Гагарин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Юрий  Алексеевич Гагарин</dc:title>
  <dc:creator>Пользователь</dc:creator>
  <cp:keywords/>
  <cp:lastModifiedBy>Пользователь</cp:lastModifiedBy>
  <cp:revision>3</cp:revision>
  <dcterms:created xsi:type="dcterms:W3CDTF">2020-04-13T15:21:59Z</dcterms:created>
  <dcterms:modified xsi:type="dcterms:W3CDTF">2020-04-13T15:36:51Z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TC026496549991</vt:lpwstr>
  </property>
</Properties>
</file>