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3" r:id="rId9"/>
    <p:sldId id="262" r:id="rId10"/>
    <p:sldId id="268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B8A91-61AE-4113-8691-35D0C01D3FE9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020C2-EF5D-499B-80BD-A8149992B5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23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293096"/>
            <a:ext cx="5616624" cy="2304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Варнакова Анастасия Владимировна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 ГБОУ СОШ №10 «ОЦ ЛИК» г. о Отрадный детский сад№11 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352928" cy="216024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«Мечтают мальчики о небе»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118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280920" cy="4176463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24smi.org/celebrity/1053-yurij-gagarin.html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top-antropos.com/history/20-century/item/806-gagarin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ClrTx/>
              <a:buSzPct val="107000"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ria.ru/gagarin_stories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514350" indent="-514350">
              <a:buClrTx/>
              <a:buSzPct val="110000"/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www.youtube.com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ClrTx/>
              <a:buSzPct val="110000"/>
              <a:buFont typeface="+mj-lt"/>
              <a:buAutoNum type="arabicPeriod"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ClrTx/>
              <a:buSzPct val="110000"/>
              <a:buFont typeface="+mj-lt"/>
              <a:buAutoNum type="arabicPeriod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23695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90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06" y="44624"/>
            <a:ext cx="8496944" cy="3312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Мечтайте мальчишки о небе!!!!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878611"/>
            <a:ext cx="4107401" cy="49411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3832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166" y="188640"/>
            <a:ext cx="4417818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– обыкновенный русский человек, каких у нас в Союзе очень много. Такой же как десятки и сотни тысяч советских юношей и девушек. Родился на исконно русской земле, 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Гжатском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на Смоленщине».</a:t>
            </a:r>
          </a:p>
        </p:txBody>
      </p:sp>
      <p:pic>
        <p:nvPicPr>
          <p:cNvPr id="1026" name="Picture 2" descr="C:\Users\Настя\Desktop\legenda-sovetskoj-kosmonavtiki-jurij-gagarin-v_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4392488" cy="58550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6208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Гагарин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628800"/>
            <a:ext cx="5760640" cy="4752528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Юрий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 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 9 марта 1934 г.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 34 года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смерти: 27 марта 1968 г.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 деревня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Клушино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Рост: 165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Деятельность: летчик-космонавт, Герой Советского Союза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положение: был женат на Валентине Горячевой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3417448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50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Детство и юность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марта 1934 года в деревне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Клушино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Гжатского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Смоленской области родился мальчик Юра. Его родители даже и подумать не могли тогда, что их сын через 27 лет станет первым человеком, полетевшим к звёздам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Настя\Desktop\ju-gagarin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154">
            <a:off x="5568453" y="2621601"/>
            <a:ext cx="3284565" cy="3933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стя\Desktop\gagarin_roditel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3939"/>
            <a:ext cx="5000556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7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24208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 годы многие мальчишки смотрели в небо и мечтали о полётах, а после школы шли в лётные училища. Юра не был исключением. В 1954 году он поступает учиться на лётное отделение саратовского аэроклуба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Гагарин впервые поднялся в небо на военном самолёте, боевом истребителе «Як-18».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«Тот первый полёт наполнил меня гордостью и дал смысл всей моей жизни»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– писал родным космонавт.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39360">
            <a:off x="3907082" y="2836533"/>
            <a:ext cx="4933950" cy="3371850"/>
          </a:xfrm>
          <a:prstGeom prst="rect">
            <a:avLst/>
          </a:prstGeom>
        </p:spPr>
      </p:pic>
      <p:pic>
        <p:nvPicPr>
          <p:cNvPr id="1030" name="Picture 6" descr="C:\Users\Настя\Desktop\16536_49e0362fc96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1062">
            <a:off x="222919" y="2609200"/>
            <a:ext cx="4725212" cy="30692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5235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2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Первый полет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08720"/>
            <a:ext cx="9252520" cy="15121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Ранним утром 12 апреля 1961 года о старте космического корабля знали только руководство страны и те, кто готовил орбитальный полет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878611"/>
            <a:ext cx="4107401" cy="49411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06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7056784" cy="6120680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88641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том, как себя при этом чувствовал Юрий Гагарин, находившийся к тому моменту на борту космического корабля в одиночестве, можно догадываться из стенограммы переговоров космонавта с ЦУП. В самом начале Королев (позывной "Заря-1")  обращается к Гагарину (позывной "Кедр") на "Вы": "Юрий Алексеевич, значит, я хочу вам просто напомнить, что после минутной готовности пройдет минуток шесть, прежде чем начнется полет, так что вы не волнуйтесь".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06422"/>
            <a:ext cx="57150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505" y="2406421"/>
            <a:ext cx="3321496" cy="450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4890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Мечта о втором полете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048" y="1052736"/>
            <a:ext cx="3603848" cy="54726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Алексеевич мечтал о втором полете, более трудном и продолжительном. Однако рисковать символом страны – первым космонавтом – опасались. На что сам Гагарин говорил: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"Я не хочу быть музейным экспонатом. Космонавт должен летать в космос, это для него так же естественно, как дышать. Можно ли запретить дышать?! Приложу все силы, чтобы полететь".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28" y="3833664"/>
            <a:ext cx="53370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513" y="1029043"/>
            <a:ext cx="3462494" cy="2804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4542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8964488" cy="37890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108 минут полета навсегда изменили жизнь Юрия Гагарина. Летчик истребительного авиационного полка в одночасье стал самым знаменитым человеком в мире. Следующие несколько лет Юрий Гагарин занимался в основном общественной деятельностью, почти не занимаясь лётной службой. Знаменитый космонавт немало усилий приложил к популяризации космонавтики, сам готовился стать членом лунного космического экипажа. Также майор Гагарин поступил в Военно-воздушную инженерную академию, которую закончил за месяц до гибели.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8" y="3373851"/>
            <a:ext cx="2583440" cy="348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73851"/>
            <a:ext cx="5115363" cy="3410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9236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428</TotalTime>
  <Words>495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«Мечтают мальчики о небе»</vt:lpstr>
      <vt:lpstr>Слайд 2</vt:lpstr>
      <vt:lpstr>Юрий Гагарин</vt:lpstr>
      <vt:lpstr>Детство и юность</vt:lpstr>
      <vt:lpstr>Слайд 5</vt:lpstr>
      <vt:lpstr>Первый полет </vt:lpstr>
      <vt:lpstr>Слайд 7</vt:lpstr>
      <vt:lpstr>Мечта о втором полете</vt:lpstr>
      <vt:lpstr>Слайд 9</vt:lpstr>
      <vt:lpstr>Источники </vt:lpstr>
      <vt:lpstr>Мечтайте мальчишки о небе!!!!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Lenovo</cp:lastModifiedBy>
  <cp:revision>29</cp:revision>
  <dcterms:created xsi:type="dcterms:W3CDTF">2017-03-26T08:45:47Z</dcterms:created>
  <dcterms:modified xsi:type="dcterms:W3CDTF">2020-04-13T13:35:02Z</dcterms:modified>
</cp:coreProperties>
</file>