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3.png" ContentType="image/png"/>
  <Override PartName="/ppt/media/image1.jpeg" ContentType="image/jpeg"/>
  <Override PartName="/ppt/media/image8.png" ContentType="image/png"/>
  <Override PartName="/ppt/media/image2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9.png" ContentType="image/pn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0" y="-3240"/>
            <a:ext cx="9146880" cy="68605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000" y="1296000"/>
            <a:ext cx="7769880" cy="280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  </a:t>
            </a: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дома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Подготовительные группы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843640" y="5445360"/>
            <a:ext cx="611820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Инструктор по физической культуре: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Вольнова Елена Анатольевна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ГБОУ Школа № 2001 Дошкольный корпус «Северная Радуга»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" descr=""/>
          <p:cNvPicPr/>
          <p:nvPr/>
        </p:nvPicPr>
        <p:blipFill>
          <a:blip r:embed="rId1"/>
          <a:stretch/>
        </p:blipFill>
        <p:spPr>
          <a:xfrm>
            <a:off x="0" y="-360"/>
            <a:ext cx="9143280" cy="6857640"/>
          </a:xfrm>
          <a:prstGeom prst="rect">
            <a:avLst/>
          </a:prstGeom>
          <a:ln>
            <a:noFill/>
          </a:ln>
        </p:spPr>
      </p:pic>
      <p:pic>
        <p:nvPicPr>
          <p:cNvPr id="80" name="" descr=""/>
          <p:cNvPicPr/>
          <p:nvPr/>
        </p:nvPicPr>
        <p:blipFill>
          <a:blip r:embed="rId2"/>
          <a:stretch/>
        </p:blipFill>
        <p:spPr>
          <a:xfrm>
            <a:off x="6624000" y="3921840"/>
            <a:ext cx="3165840" cy="2772000"/>
          </a:xfrm>
          <a:prstGeom prst="rect">
            <a:avLst/>
          </a:prstGeom>
          <a:ln>
            <a:noFill/>
          </a:ln>
        </p:spPr>
      </p:pic>
      <p:sp>
        <p:nvSpPr>
          <p:cNvPr id="81" name="CustomShape 1"/>
          <p:cNvSpPr/>
          <p:nvPr/>
        </p:nvSpPr>
        <p:spPr>
          <a:xfrm>
            <a:off x="457200" y="274680"/>
            <a:ext cx="8227080" cy="91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</a:t>
            </a: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457200" y="1600200"/>
            <a:ext cx="8227080" cy="452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15000"/>
          </a:bodyPr>
          <a:p>
            <a:pPr marL="343080" indent="-340560" algn="ctr">
              <a:lnSpc>
                <a:spcPct val="100000"/>
              </a:lnSpc>
              <a:spcBef>
                <a:spcPts val="921"/>
              </a:spcBef>
            </a:pPr>
            <a:r>
              <a:rPr b="1" lang="ru-RU" sz="46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Как часто родители слышат от своих детей знакомую просьбу: «Мама, папа, поиграйте со мной!» И сколько радости получают малыши, когда взрослые, преодолевая усталость, занятость, отложив в сторону домашние дела, соглашаются поиграть. Однако игра для ребенка – это не только удовольствие и радость, что само по себе очень важно: игра оказывает на малыша всестороннее действие. В игре у ребенка развиваются коммуникативные способности, умение устанавливать с партнерами (сверстниками или взрослыми) определенные взаимоотношения; в играх воспитывается сознательная дисциплина, дети приучаются к соблюдению правил, справедливости, умению контролировать свои поступки, объективно оценивать поступки других. Игра влияет не только на развитие личности ребенка в целом, она формирует и познавательные способности, и речь, и произвольность поведения.</a:t>
            </a:r>
            <a:endParaRPr b="0" lang="ru-RU" sz="4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0" y="-3240"/>
            <a:ext cx="9146880" cy="686052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338760" y="1522440"/>
            <a:ext cx="8227080" cy="452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45000"/>
          </a:bodyPr>
          <a:p>
            <a:pPr marL="432000" indent="-3218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</a:t>
            </a: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Какие правила нужно соблюдать при                                                               проведении зарядки? </a:t>
            </a:r>
            <a:endParaRPr b="0" lang="ru-RU" sz="3200" spc="-1" strike="noStrike">
              <a:latin typeface="Arial"/>
            </a:endParaRPr>
          </a:p>
          <a:p>
            <a:pPr marL="432000" indent="-3218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Воздух в помещении должен быть свежим. </a:t>
            </a:r>
            <a:endParaRPr b="0" lang="ru-RU" sz="3200" spc="-1" strike="noStrike">
              <a:latin typeface="Arial"/>
            </a:endParaRPr>
          </a:p>
          <a:p>
            <a:pPr marL="432000" indent="-3218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Подготовить необходимый инвентарь.</a:t>
            </a:r>
            <a:endParaRPr b="0" lang="ru-RU" sz="3200" spc="-1" strike="noStrike">
              <a:latin typeface="Arial"/>
            </a:endParaRPr>
          </a:p>
          <a:p>
            <a:pPr marL="432000" indent="-3218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Разминка, которая длится 1-2 минуты </a:t>
            </a:r>
            <a:endParaRPr b="0" lang="ru-RU" sz="3200" spc="-1" strike="noStrike">
              <a:latin typeface="Arial"/>
            </a:endParaRPr>
          </a:p>
          <a:p>
            <a:pPr marL="432000" indent="-3218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Длительность домашней гимнастики и игр с физическими нагрузками не должна превышать 20 минут. Оптимально делать зарядку около 10 минут, чтобы занятие принесло пользу и не наскучило.</a:t>
            </a:r>
            <a:endParaRPr b="0" lang="ru-RU" sz="3200" spc="-1" strike="noStrike">
              <a:latin typeface="Arial"/>
            </a:endParaRPr>
          </a:p>
          <a:p>
            <a:pPr marL="432000" indent="-3218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Так же необходимо учитывать, что есть шумные игры, их лучше исключить или заменить, для того что бы не мешать соседям!!!!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0" y="2520"/>
            <a:ext cx="9143280" cy="6857640"/>
          </a:xfrm>
          <a:prstGeom prst="rect">
            <a:avLst/>
          </a:prstGeom>
          <a:ln>
            <a:noFill/>
          </a:ln>
        </p:spPr>
      </p:pic>
      <p:sp>
        <p:nvSpPr>
          <p:cNvPr id="87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457200" y="1600200"/>
            <a:ext cx="8227080" cy="452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9000"/>
          </a:bodyPr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Дома можно организовать множество подвижных игр: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гимнастика и игры на спорткомплексе;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игры на подражание;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игры с крупными предметами;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догонялки, бегалки,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игры с мячом дома (если нет проблем с соседями)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прятки;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танцы;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игры с воздушными шариками;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игры в кругу.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>
            <a:off x="0" y="20520"/>
            <a:ext cx="9143280" cy="685764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457200" y="1600200"/>
            <a:ext cx="8227080" cy="452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38000"/>
          </a:bodyPr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Подборка видео занятий, ссылки с играми и познавательные короткометражные мультики: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https://pandia.ru/text/79/557/39550.php 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https://yandex.ru/efir?stream_id=4bb907527ea4709eb8dc18b4020f49c1&amp;from_block=logo_partner_player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https://yandex.ru/efir?stream_id=4a556bf468ba27b8bb6b9621820268f2&amp;from_block=logo_partner_player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https://youtu.be/C84BaGhn3Q4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https://vk.com/video138084334_165910402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https://youtu.be/BbP88kJW4GQ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https://yandex.ru/efir?stream_id=421d6a6660bb8f58b07f86985903360a&amp;from_block=logo_partner_player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https://youtu.be/OhwKX8tVs7Q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1"/>
          <a:stretch/>
        </p:blipFill>
        <p:spPr>
          <a:xfrm>
            <a:off x="0" y="33120"/>
            <a:ext cx="9143280" cy="6857640"/>
          </a:xfrm>
          <a:prstGeom prst="rect">
            <a:avLst/>
          </a:prstGeom>
          <a:ln>
            <a:noFill/>
          </a:ln>
        </p:spPr>
      </p:pic>
      <p:sp>
        <p:nvSpPr>
          <p:cNvPr id="93" name="CustomShape 1"/>
          <p:cNvSpPr/>
          <p:nvPr/>
        </p:nvSpPr>
        <p:spPr>
          <a:xfrm>
            <a:off x="457200" y="2016000"/>
            <a:ext cx="8227080" cy="257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Спасибо за внимание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Берегите себя и своих близких</a:t>
            </a:r>
            <a:endParaRPr b="0" lang="ru-RU" sz="3200" spc="-1" strike="noStrike">
              <a:latin typeface="Arial"/>
            </a:endParaRPr>
          </a:p>
          <a:p>
            <a:pPr marL="343080" indent="-3405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  <p:pic>
        <p:nvPicPr>
          <p:cNvPr id="94" name="" descr=""/>
          <p:cNvPicPr/>
          <p:nvPr/>
        </p:nvPicPr>
        <p:blipFill>
          <a:blip r:embed="rId2"/>
          <a:stretch/>
        </p:blipFill>
        <p:spPr>
          <a:xfrm>
            <a:off x="-71640" y="-144000"/>
            <a:ext cx="9141480" cy="1854720"/>
          </a:xfrm>
          <a:prstGeom prst="rect">
            <a:avLst/>
          </a:prstGeom>
          <a:ln>
            <a:noFill/>
          </a:ln>
        </p:spPr>
      </p:pic>
      <p:pic>
        <p:nvPicPr>
          <p:cNvPr id="95" name="" descr=""/>
          <p:cNvPicPr/>
          <p:nvPr/>
        </p:nvPicPr>
        <p:blipFill>
          <a:blip r:embed="rId3"/>
          <a:stretch/>
        </p:blipFill>
        <p:spPr>
          <a:xfrm>
            <a:off x="2592000" y="4961520"/>
            <a:ext cx="3655080" cy="18046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</TotalTime>
  <Application>Neat_Office/6.2.8.2$Windows_x86 LibreOffice_project/</Application>
  <Words>1033</Words>
  <Paragraphs>135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2019-08-01T12:04:09Z</dcterms:created>
  <dc:creator>Я</dc:creator>
  <dc:description/>
  <dc:language>ru-RU</dc:language>
  <cp:lastModifiedBy/>
  <dcterms:modified xsi:type="dcterms:W3CDTF">2020-04-13T19:19:33Z</dcterms:modified>
  <cp:revision>80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XPowerLiteLastOptimized">
    <vt:lpwstr>3050249</vt:lpwstr>
  </property>
  <property fmtid="{D5CDD505-2E9C-101B-9397-08002B2CF9AE}" pid="8" name="NXPowerLiteSettings">
    <vt:lpwstr>C7000400038000</vt:lpwstr>
  </property>
  <property fmtid="{D5CDD505-2E9C-101B-9397-08002B2CF9AE}" pid="9" name="NXPowerLiteVersion">
    <vt:lpwstr>S9.0.1</vt:lpwstr>
  </property>
  <property fmtid="{D5CDD505-2E9C-101B-9397-08002B2CF9AE}" pid="10" name="Notes">
    <vt:i4>0</vt:i4>
  </property>
  <property fmtid="{D5CDD505-2E9C-101B-9397-08002B2CF9AE}" pid="11" name="PresentationFormat">
    <vt:lpwstr>Экран (4:3)</vt:lpwstr>
  </property>
  <property fmtid="{D5CDD505-2E9C-101B-9397-08002B2CF9AE}" pid="12" name="ScaleCrop">
    <vt:bool>0</vt:bool>
  </property>
  <property fmtid="{D5CDD505-2E9C-101B-9397-08002B2CF9AE}" pid="13" name="ShareDoc">
    <vt:bool>0</vt:bool>
  </property>
  <property fmtid="{D5CDD505-2E9C-101B-9397-08002B2CF9AE}" pid="14" name="Slides">
    <vt:i4>12</vt:i4>
  </property>
</Properties>
</file>