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media/image1.jpeg" ContentType="image/jpeg"/>
  <Override PartName="/ppt/media/image2.png" ContentType="image/png"/>
  <Override PartName="/ppt/media/image4.jpeg" ContentType="image/jpeg"/>
  <Override PartName="/ppt/media/image3.jpeg" ContentType="image/jpeg"/>
  <Override PartName="/ppt/media/image5.jpeg" ContentType="image/jpeg"/>
  <Override PartName="/ppt/media/image6.jpeg" ContentType="image/jpeg"/>
  <Override PartName="/ppt/media/image9.png" ContentType="image/png"/>
  <Override PartName="/ppt/media/image7.jpeg" ContentType="image/jpeg"/>
  <Override PartName="/ppt/media/image8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888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1"/>
          <a:stretch/>
        </p:blipFill>
        <p:spPr>
          <a:xfrm>
            <a:off x="360" y="0"/>
            <a:ext cx="9143640" cy="685800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720000" y="1296000"/>
            <a:ext cx="7771680" cy="280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</a:rPr>
              <a:t>  </a:t>
            </a:r>
            <a:r>
              <a:rPr b="0" lang="ru-RU" sz="4400" spc="-1" strike="noStrike">
                <a:solidFill>
                  <a:srgbClr val="000000"/>
                </a:solidFill>
                <a:latin typeface="Gabriola"/>
              </a:rPr>
              <a:t>Подвижные игры дома 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</a:rPr>
              <a:t>Для самых маленьких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843640" y="5445360"/>
            <a:ext cx="6120000" cy="118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DejaVu Sans"/>
              </a:rPr>
              <a:t>Инструктор по физической культуре: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DejaVu Sans"/>
              </a:rPr>
              <a:t>Вольнова Елена Анатольевна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Gabriola"/>
                <a:ea typeface="DejaVu Sans"/>
              </a:rPr>
              <a:t>ГБОУ Школа № 2001 Дошкольный корпус «Северная Радуга»</a:t>
            </a: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" descr=""/>
          <p:cNvPicPr/>
          <p:nvPr/>
        </p:nvPicPr>
        <p:blipFill>
          <a:blip r:embed="rId1"/>
          <a:stretch/>
        </p:blipFill>
        <p:spPr>
          <a:xfrm>
            <a:off x="6624000" y="3921840"/>
            <a:ext cx="3167640" cy="2773800"/>
          </a:xfrm>
          <a:prstGeom prst="rect">
            <a:avLst/>
          </a:prstGeom>
          <a:ln>
            <a:noFill/>
          </a:ln>
        </p:spPr>
      </p:pic>
      <p:pic>
        <p:nvPicPr>
          <p:cNvPr id="80" name="" descr=""/>
          <p:cNvPicPr/>
          <p:nvPr/>
        </p:nvPicPr>
        <p:blipFill>
          <a:blip r:embed="rId2"/>
          <a:stretch/>
        </p:blipFill>
        <p:spPr>
          <a:xfrm>
            <a:off x="360" y="-15120"/>
            <a:ext cx="9143640" cy="6873120"/>
          </a:xfrm>
          <a:prstGeom prst="rect">
            <a:avLst/>
          </a:prstGeom>
          <a:ln>
            <a:noFill/>
          </a:ln>
        </p:spPr>
      </p:pic>
      <p:sp>
        <p:nvSpPr>
          <p:cNvPr id="81" name="CustomShape 1"/>
          <p:cNvSpPr/>
          <p:nvPr/>
        </p:nvSpPr>
        <p:spPr>
          <a:xfrm>
            <a:off x="457200" y="274680"/>
            <a:ext cx="8228880" cy="921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</a:rPr>
              <a:t>        </a:t>
            </a:r>
            <a:r>
              <a:rPr b="0" lang="ru-RU" sz="4400" spc="-1" strike="noStrike">
                <a:solidFill>
                  <a:srgbClr val="000000"/>
                </a:solidFill>
                <a:latin typeface="Gabriola"/>
              </a:rPr>
              <a:t>Подвижные игры для детей дома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2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24000"/>
          </a:bodyPr>
          <a:p>
            <a:pPr marL="343080" indent="-342360" algn="ctr">
              <a:lnSpc>
                <a:spcPct val="100000"/>
              </a:lnSpc>
              <a:spcBef>
                <a:spcPts val="921"/>
              </a:spcBef>
            </a:pPr>
            <a:r>
              <a:rPr b="1" lang="ru-RU" sz="46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4600" spc="-1" strike="noStrike">
                <a:solidFill>
                  <a:srgbClr val="000000"/>
                </a:solidFill>
                <a:latin typeface="Gabriola"/>
              </a:rPr>
              <a:t>Иногда обстоятельства складываются так, что ребенок вынужден провести большую часть дня дома: в нашей ситуации это  самоизоляция. Но для нормального самочувствия и развития ребенка, как физического, так и умственного, он должен много двигаться в течение дня. Можно ли организовать подвижные игры для детей дома так, чтобы и ребенок получил свою порцию движения, и дом остался целым? Можно. Кроме того, играя в подвижные игры с ребенком дома, вы можете научить его не только новым движениям, ловкости и умению владеть своим телом, но и совместить игры на движение с сюжетно – ролевыми и развивающими играми. Но обо всем по порядку.</a:t>
            </a:r>
            <a:endParaRPr b="0" lang="ru-RU" sz="4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" descr=""/>
          <p:cNvPicPr/>
          <p:nvPr/>
        </p:nvPicPr>
        <p:blipFill>
          <a:blip r:embed="rId1"/>
          <a:stretch/>
        </p:blipFill>
        <p:spPr>
          <a:xfrm>
            <a:off x="360" y="-15120"/>
            <a:ext cx="9143640" cy="6873120"/>
          </a:xfrm>
          <a:prstGeom prst="rect">
            <a:avLst/>
          </a:prstGeom>
          <a:ln>
            <a:noFill/>
          </a:ln>
        </p:spPr>
      </p:pic>
      <p:sp>
        <p:nvSpPr>
          <p:cNvPr id="84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</a:rPr>
              <a:t>Подвижные игры для детей дома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338760" y="152244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42000"/>
          </a:bodyPr>
          <a:p>
            <a:pPr marL="432000" indent="-32364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</a:rPr>
              <a:t>                </a:t>
            </a:r>
            <a:r>
              <a:rPr b="0" i="1" lang="ru-RU" sz="3200" spc="-1" strike="noStrike">
                <a:solidFill>
                  <a:srgbClr val="000000"/>
                </a:solidFill>
                <a:latin typeface="Calibri"/>
              </a:rPr>
              <a:t>Какие правила нужно соблюдать при                                                               проведении зарядки? </a:t>
            </a:r>
            <a:endParaRPr b="0" lang="ru-RU" sz="3200" spc="-1" strike="noStrike">
              <a:latin typeface="Arial"/>
            </a:endParaRPr>
          </a:p>
          <a:p>
            <a:pPr marL="432000" indent="-32364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</a:rPr>
              <a:t>Воздух в помещении должен быть свежим. </a:t>
            </a:r>
            <a:endParaRPr b="0" lang="ru-RU" sz="3200" spc="-1" strike="noStrike">
              <a:latin typeface="Arial"/>
            </a:endParaRPr>
          </a:p>
          <a:p>
            <a:pPr marL="432000" indent="-32364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</a:rPr>
              <a:t>Подготовить необходимый инвентарь.</a:t>
            </a:r>
            <a:endParaRPr b="0" lang="ru-RU" sz="3200" spc="-1" strike="noStrike">
              <a:latin typeface="Arial"/>
            </a:endParaRPr>
          </a:p>
          <a:p>
            <a:pPr marL="432000" indent="-32364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</a:rPr>
              <a:t>Разминка, которая длится 1-2 минуты </a:t>
            </a:r>
            <a:endParaRPr b="0" lang="ru-RU" sz="3200" spc="-1" strike="noStrike">
              <a:latin typeface="Arial"/>
            </a:endParaRPr>
          </a:p>
          <a:p>
            <a:pPr marL="432000" indent="-32364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</a:rPr>
              <a:t>Если малышу года 3-4, длительность домашней гимнастики и игр с физическими нагрузками не должна превышать 15 минут. Оптимально делать зарядку около 10 минут, чтобы занятие принесло пользу и не наскучило.</a:t>
            </a:r>
            <a:endParaRPr b="0" lang="ru-RU" sz="3200" spc="-1" strike="noStrike">
              <a:latin typeface="Arial"/>
            </a:endParaRPr>
          </a:p>
          <a:p>
            <a:pPr marL="432000" indent="-32364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ru-RU" sz="3200" spc="-1" strike="noStrike">
                <a:solidFill>
                  <a:srgbClr val="000000"/>
                </a:solidFill>
                <a:latin typeface="Calibri"/>
              </a:rPr>
              <a:t>Так же необходимо учитывать, что есть шумные игры, их лучше исключить или заменить, для того что бы не мешать соседям!!!!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" descr=""/>
          <p:cNvPicPr/>
          <p:nvPr/>
        </p:nvPicPr>
        <p:blipFill>
          <a:blip r:embed="rId1"/>
          <a:stretch/>
        </p:blipFill>
        <p:spPr>
          <a:xfrm>
            <a:off x="360" y="0"/>
            <a:ext cx="9143640" cy="6855120"/>
          </a:xfrm>
          <a:prstGeom prst="rect">
            <a:avLst/>
          </a:prstGeom>
          <a:ln>
            <a:noFill/>
          </a:ln>
        </p:spPr>
      </p:pic>
      <p:sp>
        <p:nvSpPr>
          <p:cNvPr id="87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</a:rPr>
              <a:t>Подвижные игры для детей дома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8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79000"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Дома можно организовать множество подвижных игр:</a:t>
            </a: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- гимнастика и игры на спорткомплексе;</a:t>
            </a: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- игры на подражание;</a:t>
            </a: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- игры с крупными предметами;</a:t>
            </a: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- догонялки, бегалки,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игры с мячом дома (если нет проблем с соседями)</a:t>
            </a: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- прятки;</a:t>
            </a: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- танцы;</a:t>
            </a: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- игры с воздушными шариками;</a:t>
            </a: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- игры в кругу.</a:t>
            </a: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8000"/>
          </a:xfrm>
          <a:prstGeom prst="rect">
            <a:avLst/>
          </a:prstGeom>
          <a:ln>
            <a:noFill/>
          </a:ln>
        </p:spPr>
      </p:pic>
      <p:sp>
        <p:nvSpPr>
          <p:cNvPr id="90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Gabriola"/>
              </a:rPr>
              <a:t>Подвижные игры для детей дома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91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Подборка видео занятий, ссылки с играми и познавательные короткометражные мультики:</a:t>
            </a: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- https://razvivash-ka.ru/podvizhnye-igry-dlya-detej-doma/</a:t>
            </a: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- https://razvivash-ka.ru/podvizhnye-igry-dlya-detej-doma/</a:t>
            </a: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- https://yandex.ru/efir?stream_id=46105b517df7b9fbbeaa109182dc70a9&amp;from_block=logo_partner_player</a:t>
            </a: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- https://youtu.be/6BmR0XeF6_I</a:t>
            </a: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  <a:ea typeface="Microsoft YaHei"/>
              </a:rPr>
              <a:t>- https://youtu.be/H8Sti0Vyq9g </a:t>
            </a: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" descr=""/>
          <p:cNvPicPr/>
          <p:nvPr/>
        </p:nvPicPr>
        <p:blipFill>
          <a:blip r:embed="rId1"/>
          <a:stretch/>
        </p:blipFill>
        <p:spPr>
          <a:xfrm>
            <a:off x="360" y="-15120"/>
            <a:ext cx="9143640" cy="6873120"/>
          </a:xfrm>
          <a:prstGeom prst="rect">
            <a:avLst/>
          </a:prstGeom>
          <a:ln>
            <a:noFill/>
          </a:ln>
        </p:spPr>
      </p:pic>
      <p:sp>
        <p:nvSpPr>
          <p:cNvPr id="93" name="CustomShape 1"/>
          <p:cNvSpPr/>
          <p:nvPr/>
        </p:nvSpPr>
        <p:spPr>
          <a:xfrm>
            <a:off x="457200" y="2016000"/>
            <a:ext cx="8228880" cy="2575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                                   </a:t>
            </a: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         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Спасибо за внимание</a:t>
            </a: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Gabriola"/>
              </a:rPr>
              <a:t>Берегите себя и своих близких</a:t>
            </a: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  <p:pic>
        <p:nvPicPr>
          <p:cNvPr id="94" name="" descr=""/>
          <p:cNvPicPr/>
          <p:nvPr/>
        </p:nvPicPr>
        <p:blipFill>
          <a:blip r:embed="rId2"/>
          <a:stretch/>
        </p:blipFill>
        <p:spPr>
          <a:xfrm>
            <a:off x="-71640" y="-144000"/>
            <a:ext cx="9143280" cy="1856520"/>
          </a:xfrm>
          <a:prstGeom prst="rect">
            <a:avLst/>
          </a:prstGeom>
          <a:ln>
            <a:noFill/>
          </a:ln>
        </p:spPr>
      </p:pic>
      <p:pic>
        <p:nvPicPr>
          <p:cNvPr id="95" name="" descr=""/>
          <p:cNvPicPr/>
          <p:nvPr/>
        </p:nvPicPr>
        <p:blipFill>
          <a:blip r:embed="rId3"/>
          <a:stretch/>
        </p:blipFill>
        <p:spPr>
          <a:xfrm>
            <a:off x="2592000" y="4961520"/>
            <a:ext cx="3656880" cy="18064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683</TotalTime>
  <Application>Neat_Office/6.2.8.2$Windows_x86 LibreOffice_project/</Application>
  <Words>1033</Words>
  <Paragraphs>135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2019-08-01T12:04:09Z</dcterms:created>
  <dc:creator>Я</dc:creator>
  <dc:description/>
  <dc:language>ru-RU</dc:language>
  <cp:lastModifiedBy/>
  <dcterms:modified xsi:type="dcterms:W3CDTF">2020-04-11T21:24:03Z</dcterms:modified>
  <cp:revision>75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XPowerLiteLastOptimized">
    <vt:lpwstr>3050249</vt:lpwstr>
  </property>
  <property fmtid="{D5CDD505-2E9C-101B-9397-08002B2CF9AE}" pid="8" name="NXPowerLiteSettings">
    <vt:lpwstr>C7000400038000</vt:lpwstr>
  </property>
  <property fmtid="{D5CDD505-2E9C-101B-9397-08002B2CF9AE}" pid="9" name="NXPowerLiteVersion">
    <vt:lpwstr>S9.0.1</vt:lpwstr>
  </property>
  <property fmtid="{D5CDD505-2E9C-101B-9397-08002B2CF9AE}" pid="10" name="Notes">
    <vt:i4>0</vt:i4>
  </property>
  <property fmtid="{D5CDD505-2E9C-101B-9397-08002B2CF9AE}" pid="11" name="PresentationFormat">
    <vt:lpwstr>Экран (4:3)</vt:lpwstr>
  </property>
  <property fmtid="{D5CDD505-2E9C-101B-9397-08002B2CF9AE}" pid="12" name="ScaleCrop">
    <vt:bool>0</vt:bool>
  </property>
  <property fmtid="{D5CDD505-2E9C-101B-9397-08002B2CF9AE}" pid="13" name="ShareDoc">
    <vt:bool>0</vt:bool>
  </property>
  <property fmtid="{D5CDD505-2E9C-101B-9397-08002B2CF9AE}" pid="14" name="Slides">
    <vt:i4>12</vt:i4>
  </property>
</Properties>
</file>