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media/image1.jpeg" ContentType="image/jpeg"/>
  <Override PartName="/ppt/media/image2.jpeg" ContentType="image/jpeg"/>
  <Override PartName="/ppt/media/image3.jpeg" ContentType="image/jpeg"/>
  <Override PartName="/ppt/media/image6.jpeg" ContentType="image/jpeg"/>
  <Override PartName="/ppt/media/image4.png" ContentType="image/png"/>
  <Override PartName="/ppt/media/image5.jpeg" ContentType="image/jpeg"/>
  <Override PartName="/ppt/media/image9.png" ContentType="image/png"/>
  <Override PartName="/ppt/media/image7.jpeg" ContentType="image/jpeg"/>
  <Override PartName="/ppt/media/image8.jpeg" ContentType="image/jpeg"/>
  <Override PartName="/ppt/media/image10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image" Target="../media/image4.png"/><Relationship Id="rId4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1"/>
          <a:stretch/>
        </p:blipFill>
        <p:spPr>
          <a:xfrm>
            <a:off x="0" y="14760"/>
            <a:ext cx="9143640" cy="684324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720000" y="1296000"/>
            <a:ext cx="7770960" cy="280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  </a:t>
            </a: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Подвижные игры дома </a:t>
            </a:r>
            <a:endParaRPr b="0" lang="ru-RU" sz="4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Старшей группы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843640" y="5445360"/>
            <a:ext cx="6119280" cy="118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Gabriola"/>
                <a:ea typeface="DejaVu Sans"/>
              </a:rPr>
              <a:t>Инструктор по физической культуре: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Gabriola"/>
                <a:ea typeface="DejaVu Sans"/>
              </a:rPr>
              <a:t>Вольнова Елена Анатольевна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Gabriola"/>
                <a:ea typeface="DejaVu Sans"/>
              </a:rPr>
              <a:t>ГБОУ Школа № 2001 Дошкольный корпус «Северная Радуга»</a:t>
            </a:r>
            <a:endParaRPr b="0" lang="ru-RU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" descr=""/>
          <p:cNvPicPr/>
          <p:nvPr/>
        </p:nvPicPr>
        <p:blipFill>
          <a:blip r:embed="rId1"/>
          <a:stretch/>
        </p:blipFill>
        <p:spPr>
          <a:xfrm>
            <a:off x="360" y="360"/>
            <a:ext cx="9143280" cy="6857640"/>
          </a:xfrm>
          <a:prstGeom prst="rect">
            <a:avLst/>
          </a:prstGeom>
          <a:ln>
            <a:noFill/>
          </a:ln>
        </p:spPr>
      </p:pic>
      <p:pic>
        <p:nvPicPr>
          <p:cNvPr id="80" name="" descr=""/>
          <p:cNvPicPr/>
          <p:nvPr/>
        </p:nvPicPr>
        <p:blipFill>
          <a:blip r:embed="rId2"/>
          <a:stretch/>
        </p:blipFill>
        <p:spPr>
          <a:xfrm>
            <a:off x="360" y="0"/>
            <a:ext cx="9143640" cy="6858000"/>
          </a:xfrm>
          <a:prstGeom prst="rect">
            <a:avLst/>
          </a:prstGeom>
          <a:ln>
            <a:noFill/>
          </a:ln>
        </p:spPr>
      </p:pic>
      <p:pic>
        <p:nvPicPr>
          <p:cNvPr id="81" name="" descr=""/>
          <p:cNvPicPr/>
          <p:nvPr/>
        </p:nvPicPr>
        <p:blipFill>
          <a:blip r:embed="rId3"/>
          <a:stretch/>
        </p:blipFill>
        <p:spPr>
          <a:xfrm>
            <a:off x="6624000" y="3921840"/>
            <a:ext cx="3166920" cy="277308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457200" y="274680"/>
            <a:ext cx="8228160" cy="920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</a:t>
            </a: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Подвижные игры для детей дома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457200" y="1600200"/>
            <a:ext cx="8228160" cy="4524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15000"/>
          </a:bodyPr>
          <a:p>
            <a:pPr marL="343080" indent="-341640" algn="ctr">
              <a:lnSpc>
                <a:spcPct val="100000"/>
              </a:lnSpc>
              <a:spcBef>
                <a:spcPts val="921"/>
              </a:spcBef>
            </a:pPr>
            <a:r>
              <a:rPr b="1" lang="ru-RU" sz="46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ru-RU" sz="4600" spc="-1" strike="noStrike">
                <a:solidFill>
                  <a:srgbClr val="000000"/>
                </a:solidFill>
                <a:latin typeface="Gabriola"/>
                <a:ea typeface="DejaVu Sans"/>
              </a:rPr>
              <a:t>Как часто родители слышат от своих детей знакомую просьбу: «Мама, папа, поиграйте со мной!» И сколько радости получают малыши, когда взрослые, преодолевая усталость, занятость, отложив в сторону домашние дела, соглашаются поиграть. Однако игра для ребенка – это не только удовольствие и радость, что само по себе очень важно: игра оказывает на малыша всестороннее действие. В игре у ребенка развиваются коммуникативные способности, умение устанавливать с партнерами (сверстниками или взрослыми) определенные взаимоотношения; в играх воспитывается сознательная дисциплина, дети приучаются к соблюдению правил, справедливости, умению контролировать свои поступки, объективно оценивать поступки других. Игра влияет не только на развитие личности ребенка в целом, она формирует и познавательные способности, и речь, и произвольность поведения.</a:t>
            </a:r>
            <a:endParaRPr b="0" lang="ru-RU" sz="4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" descr=""/>
          <p:cNvPicPr/>
          <p:nvPr/>
        </p:nvPicPr>
        <p:blipFill>
          <a:blip r:embed="rId1"/>
          <a:stretch/>
        </p:blipFill>
        <p:spPr>
          <a:xfrm>
            <a:off x="360" y="0"/>
            <a:ext cx="9143640" cy="6897240"/>
          </a:xfrm>
          <a:prstGeom prst="rect">
            <a:avLst/>
          </a:prstGeom>
          <a:ln>
            <a:noFill/>
          </a:ln>
        </p:spPr>
      </p:pic>
      <p:sp>
        <p:nvSpPr>
          <p:cNvPr id="85" name="CustomShape 1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Подвижные игры для детей дома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86" name="CustomShape 2"/>
          <p:cNvSpPr/>
          <p:nvPr/>
        </p:nvSpPr>
        <p:spPr>
          <a:xfrm>
            <a:off x="338760" y="1522440"/>
            <a:ext cx="8228160" cy="4524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45000"/>
          </a:bodyPr>
          <a:p>
            <a:pPr marL="432000" indent="-322920">
              <a:lnSpc>
                <a:spcPct val="100000"/>
              </a:lnSpc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               </a:t>
            </a: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Какие правила нужно соблюдать при                                                               проведении зарядки? </a:t>
            </a:r>
            <a:endParaRPr b="0" lang="ru-RU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Воздух в помещении должен быть свежим. </a:t>
            </a:r>
            <a:endParaRPr b="0" lang="ru-RU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Подготовить необходимый инвентарь.</a:t>
            </a:r>
            <a:endParaRPr b="0" lang="ru-RU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Разминка, которая длится 1-2 минуты </a:t>
            </a:r>
            <a:endParaRPr b="0" lang="ru-RU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Длительность домашней гимнастики и игр с физическими нагрузками не должна превышать 20 минут. Оптимально делать зарядку около 10 минут, чтобы занятие принесло пользу и не наскучило.</a:t>
            </a:r>
            <a:endParaRPr b="0" lang="ru-RU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Так же необходимо учитывать, что есть шумные игры, их лучше исключить или заменить, для того что бы не мешать соседям!!!!</a:t>
            </a: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" descr=""/>
          <p:cNvPicPr/>
          <p:nvPr/>
        </p:nvPicPr>
        <p:blipFill>
          <a:blip r:embed="rId1"/>
          <a:stretch/>
        </p:blipFill>
        <p:spPr>
          <a:xfrm>
            <a:off x="360" y="0"/>
            <a:ext cx="9143640" cy="6897240"/>
          </a:xfrm>
          <a:prstGeom prst="rect">
            <a:avLst/>
          </a:prstGeom>
          <a:ln>
            <a:noFill/>
          </a:ln>
        </p:spPr>
      </p:pic>
      <p:sp>
        <p:nvSpPr>
          <p:cNvPr id="88" name="CustomShape 1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Подвижные игры для детей дома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89" name="CustomShape 2"/>
          <p:cNvSpPr/>
          <p:nvPr/>
        </p:nvSpPr>
        <p:spPr>
          <a:xfrm>
            <a:off x="457200" y="1600200"/>
            <a:ext cx="8228160" cy="4524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79000"/>
          </a:bodyPr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Дома можно организовать множество подвижных игр:</a:t>
            </a: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- гимнастика и игры на спорткомплексе;</a:t>
            </a: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- игры на подражание;</a:t>
            </a: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- игры с крупными предметами;</a:t>
            </a: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- догонялки, бегалки,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игры с мячом дома (если нет проблем с соседями)</a:t>
            </a: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- прятки;</a:t>
            </a: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- танцы;</a:t>
            </a: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- игры с воздушными шариками;</a:t>
            </a: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- игры в кругу.</a:t>
            </a: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" descr=""/>
          <p:cNvPicPr/>
          <p:nvPr/>
        </p:nvPicPr>
        <p:blipFill>
          <a:blip r:embed="rId1"/>
          <a:stretch/>
        </p:blipFill>
        <p:spPr>
          <a:xfrm>
            <a:off x="360" y="0"/>
            <a:ext cx="9143640" cy="6897240"/>
          </a:xfrm>
          <a:prstGeom prst="rect">
            <a:avLst/>
          </a:prstGeom>
          <a:ln>
            <a:noFill/>
          </a:ln>
        </p:spPr>
      </p:pic>
      <p:sp>
        <p:nvSpPr>
          <p:cNvPr id="91" name="CustomShape 1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Подвижные игры для детей дома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92" name="CustomShape 2"/>
          <p:cNvSpPr/>
          <p:nvPr/>
        </p:nvSpPr>
        <p:spPr>
          <a:xfrm>
            <a:off x="457200" y="1600200"/>
            <a:ext cx="8228160" cy="4524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61000"/>
          </a:bodyPr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Подборка видео занятий, ссылки с играми и познавательные короткометражные мультики:</a:t>
            </a: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- https://pandia.ru/text/79/557/39550.php</a:t>
            </a: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- https://razvivash-ka.ru/podvizhnye-igry-dlya-detej-doma/</a:t>
            </a: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- https://yandex.ru/efir?stream_id=46105b517df7b9fbbeaa109182dc70a9&amp;from_block=logo_partner_player</a:t>
            </a: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- https://youtu.be/A0Ps-ABYT8g</a:t>
            </a: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-  https://youtu.be/C84BaGhn3Q4</a:t>
            </a: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  <a:ea typeface="DejaVu Sans"/>
              </a:rPr>
              <a:t>- https://yandex.ru/efir?stream_id=4bb907527ea4709eb8dc18b4020f49c1&amp;from_block=logo_partner_player</a:t>
            </a: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  <a:ea typeface="DejaVu Sans"/>
              </a:rPr>
              <a:t>- </a:t>
            </a: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8000"/>
          </a:xfrm>
          <a:prstGeom prst="rect">
            <a:avLst/>
          </a:prstGeom>
          <a:ln>
            <a:noFill/>
          </a:ln>
        </p:spPr>
      </p:pic>
      <p:sp>
        <p:nvSpPr>
          <p:cNvPr id="94" name="CustomShape 1"/>
          <p:cNvSpPr/>
          <p:nvPr/>
        </p:nvSpPr>
        <p:spPr>
          <a:xfrm>
            <a:off x="457200" y="2016000"/>
            <a:ext cx="8228160" cy="2574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                      </a:t>
            </a: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                   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Спасибо за внимание</a:t>
            </a: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          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Берегите себя и своих близких</a:t>
            </a: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</p:txBody>
      </p:sp>
      <p:pic>
        <p:nvPicPr>
          <p:cNvPr id="95" name="" descr=""/>
          <p:cNvPicPr/>
          <p:nvPr/>
        </p:nvPicPr>
        <p:blipFill>
          <a:blip r:embed="rId2"/>
          <a:stretch/>
        </p:blipFill>
        <p:spPr>
          <a:xfrm>
            <a:off x="-71640" y="-144000"/>
            <a:ext cx="9142560" cy="1855800"/>
          </a:xfrm>
          <a:prstGeom prst="rect">
            <a:avLst/>
          </a:prstGeom>
          <a:ln>
            <a:noFill/>
          </a:ln>
        </p:spPr>
      </p:pic>
      <p:pic>
        <p:nvPicPr>
          <p:cNvPr id="96" name="" descr=""/>
          <p:cNvPicPr/>
          <p:nvPr/>
        </p:nvPicPr>
        <p:blipFill>
          <a:blip r:embed="rId3"/>
          <a:stretch/>
        </p:blipFill>
        <p:spPr>
          <a:xfrm>
            <a:off x="2592000" y="4961520"/>
            <a:ext cx="3656160" cy="18057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697</TotalTime>
  <Application>Neat_Office/6.2.8.2$Windows_x86 LibreOffice_project/</Application>
  <Words>1033</Words>
  <Paragraphs>135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2019-08-01T12:04:09Z</dcterms:created>
  <dc:creator>Я</dc:creator>
  <dc:description/>
  <dc:language>ru-RU</dc:language>
  <cp:lastModifiedBy/>
  <dcterms:modified xsi:type="dcterms:W3CDTF">2020-04-11T21:46:35Z</dcterms:modified>
  <cp:revision>77</cp:revision>
  <dc:subject/>
  <dc:title>Слайд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AppVersion" pid="2">
    <vt:lpwstr>12.0000</vt:lpwstr>
  </property>
  <property fmtid="{D5CDD505-2E9C-101B-9397-08002B2CF9AE}" name="HiddenSlides" pid="3">
    <vt:i4>0</vt:i4>
  </property>
  <property fmtid="{D5CDD505-2E9C-101B-9397-08002B2CF9AE}" name="HyperlinksChanged" pid="4">
    <vt:bool>0</vt:bool>
  </property>
  <property fmtid="{D5CDD505-2E9C-101B-9397-08002B2CF9AE}" name="LinksUpToDate" pid="5">
    <vt:bool>0</vt:bool>
  </property>
  <property fmtid="{D5CDD505-2E9C-101B-9397-08002B2CF9AE}" name="MMClips" pid="6">
    <vt:i4>0</vt:i4>
  </property>
  <property fmtid="{D5CDD505-2E9C-101B-9397-08002B2CF9AE}" name="NXPowerLiteLastOptimized" pid="7">
    <vt:lpwstr>1494091</vt:lpwstr>
  </property>
  <property fmtid="{D5CDD505-2E9C-101B-9397-08002B2CF9AE}" name="NXPowerLiteSettings" pid="8">
    <vt:lpwstr>C7000400038000</vt:lpwstr>
  </property>
  <property fmtid="{D5CDD505-2E9C-101B-9397-08002B2CF9AE}" name="NXPowerLiteVersion" pid="9">
    <vt:lpwstr>S9.0.1</vt:lpwstr>
  </property>
  <property fmtid="{D5CDD505-2E9C-101B-9397-08002B2CF9AE}" name="Notes" pid="10">
    <vt:i4>0</vt:i4>
  </property>
  <property fmtid="{D5CDD505-2E9C-101B-9397-08002B2CF9AE}" name="PresentationFormat" pid="11">
    <vt:lpwstr>Экран (4:3)</vt:lpwstr>
  </property>
  <property fmtid="{D5CDD505-2E9C-101B-9397-08002B2CF9AE}" name="ScaleCrop" pid="12">
    <vt:bool>0</vt:bool>
  </property>
  <property fmtid="{D5CDD505-2E9C-101B-9397-08002B2CF9AE}" name="ShareDoc" pid="13">
    <vt:bool>0</vt:bool>
  </property>
  <property fmtid="{D5CDD505-2E9C-101B-9397-08002B2CF9AE}" name="Slides" pid="14">
    <vt:i4>12</vt:i4>
  </property>
</Properties>
</file>