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325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64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435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77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17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6549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939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69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31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25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796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FF46E-A702-45C7-AA61-9199EED47669}" type="datetimeFigureOut">
              <a:rPr lang="ru-RU" smtClean="0"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C4E44-F766-420E-BFD7-AB6379C490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94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1&amp;v=sDc9mNK3Jf0&amp;feature=emb_logo" TargetMode="External"/><Relationship Id="rId2" Type="http://schemas.openxmlformats.org/officeDocument/2006/relationships/hyperlink" Target="https://www.youtube.com/watch?time_continue=1&amp;v=X3_YJbNJkQk&amp;feature=emb_logo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2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развивающих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Физкульминутка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064471"/>
          </a:xfrm>
        </p:spPr>
        <p:txBody>
          <a:bodyPr>
            <a:normAutofit/>
          </a:bodyPr>
          <a:lstStyle/>
          <a:p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занятий в дистанционном режиме</a:t>
            </a: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психолог Голованова Елена Ивановна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563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«Ягоды»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5400" y="2505869"/>
            <a:ext cx="4267200" cy="299085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Растут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ягодки в лесу.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я всех собрать хочу.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малину, и чернику, можно даже голубику.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Только, чтобы их собрать, мне придется приседать.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(Детки опускаются).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Погуляю я в лесу, домой корзинку отнесу.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(Шагают на месте).</a:t>
            </a:r>
          </a:p>
        </p:txBody>
      </p:sp>
    </p:spTree>
    <p:extLst>
      <p:ext uri="{BB962C8B-B14F-4D97-AF65-F5344CB8AC3E}">
        <p14:creationId xmlns:p14="http://schemas.microsoft.com/office/powerpoint/2010/main" val="3132315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в старшей группе (5-6 лет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«Снежинки»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53331" y="1825625"/>
            <a:ext cx="4351338" cy="435133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снежинки, мы пушинки, невидимки.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любим мы кружиться.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(Детки крутятся на месте).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Выглядим, как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балеринки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танцуем без конца (Детки танцуют).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как встанем мы в кружок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должны встать в круг и взяться за руки),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получится снежок.(Все дружно приседают).</a:t>
            </a:r>
          </a:p>
        </p:txBody>
      </p:sp>
    </p:spTree>
    <p:extLst>
      <p:ext uri="{BB962C8B-B14F-4D97-AF65-F5344CB8AC3E}">
        <p14:creationId xmlns:p14="http://schemas.microsoft.com/office/powerpoint/2010/main" val="1983993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«Капуста»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82483"/>
            <a:ext cx="5181600" cy="3837622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Рубим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капусту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(Детки делают резкие движения руками).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все мнем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(Разминают пальцы).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Солим мы капусту.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Жмем ее все дружно (сжимают и разжимают кулаки).</a:t>
            </a:r>
          </a:p>
        </p:txBody>
      </p:sp>
    </p:spTree>
    <p:extLst>
      <p:ext uri="{BB962C8B-B14F-4D97-AF65-F5344CB8AC3E}">
        <p14:creationId xmlns:p14="http://schemas.microsoft.com/office/powerpoint/2010/main" val="178005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814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в подготовительной группе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6-7 лет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«Мы устали»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14400" y="2178626"/>
            <a:ext cx="5181600" cy="38862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66509" y="1385454"/>
            <a:ext cx="6386946" cy="5472545"/>
          </a:xfrm>
        </p:spPr>
        <p:txBody>
          <a:bodyPr>
            <a:noAutofit/>
          </a:bodyPr>
          <a:lstStyle/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 мы писали,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Глазки наши так устали (Моргают глазами).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посмотрим мы в окно.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(Смотрят то влево, то вправо).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Ой, так солнце высоко (Смотрят вверх).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Глазки мы свои закроем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(Прикрывают глаза ладошками).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радугу построим.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Вверх по ней мы все пойдем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(Смотрят по дуге вверх вправо и вверх в левую сторону).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Вправо, влево повернем.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мы вниз помчимся.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(Смотрят вниз).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Жмурься сильно, но крепись.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Поднимите плечики, будто вы кузнечики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(Делают активные движения).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Прыгайте кузнечики,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(Подпрыгивают вверх).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Скок-скок, скок- скок.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Отдыхайте, кушайте, музыку послушайте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(Опускаются на корточки).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Выше, выше, высоко.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Прыгай-прыгай ты легко.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(Прыгают на месте)</a:t>
            </a:r>
          </a:p>
        </p:txBody>
      </p:sp>
    </p:spTree>
    <p:extLst>
      <p:ext uri="{BB962C8B-B14F-4D97-AF65-F5344CB8AC3E}">
        <p14:creationId xmlns:p14="http://schemas.microsoft.com/office/powerpoint/2010/main" val="236237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«Космонавт»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зевай по сторонам (Делают повороты по сторонам).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сегодня – космонавт!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начнем мы тренировку!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Станешь сильным ты и ловким (Наклоняются в разные стороны).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Заждалась уже ракета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Полетим мы на планету (Руки по сторонам).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Попадем мы все на Марс, звезды будут вокруг нас (Кружатся).</a:t>
            </a:r>
          </a:p>
        </p:txBody>
      </p:sp>
      <p:pic>
        <p:nvPicPr>
          <p:cNvPr id="6146" name="Picture 2" descr="физминутка космическа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8194"/>
            <a:ext cx="5181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470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https://www.youtube.com/watch?time_continue=1&amp;v=X3_YJbNJkQk&amp;feature=emb_logo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https://www.youtube.com/watch?time_continue=1&amp;v=sDc9mNK3Jf0&amp;feature=emb_logo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52397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широкое применение в детском саду находят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технологии. Одним из направлений этих технологий является использование в дошкольных учреждениях методов по активизации мышечного тонуса 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моторно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координаторных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систем. Физкультминутка, как форма активного отдыха во время малоподвижных занятий, достаточно широко применяется с детьми дошкольного возраста. 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методическая разработка комплексов физкультминуток адресована родителям.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11285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</a:t>
            </a:r>
          </a:p>
          <a:p>
            <a:r>
              <a:rPr lang="ru-RU" sz="2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физические упражнения, направленные на восстановление работоспособности детей, улучшения их самочувствия, повышения внимания, предупреждение утомляемости, нарушений осанки, т.е. на оздоровление организма детей. Комплексы - это упражнения, составленные из разных движений, направленные на активную работу различных мышечных групп, их расслабление; активизацию внимания, повышение возбудимости нервной системы, формирование и укрепление осанки, а также на дыхание. В комплексы, помимо, физических упражнений, могут входить элементы массажа, пальчиковые и дыхательные гимнастики, упражнения для глаз.</a:t>
            </a:r>
          </a:p>
          <a:p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826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0329"/>
          </a:xfrm>
        </p:spPr>
        <p:txBody>
          <a:bodyPr>
            <a:normAutofit/>
          </a:bodyPr>
          <a:lstStyle/>
          <a:p>
            <a:pPr algn="ctr"/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к проведению физкультминуток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09" y="1385454"/>
            <a:ext cx="11173691" cy="536170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начальном этапе утомления (8-13-15-я минута занятия в зависимости от возраста, вида деятельности, сложности учебного материала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должны быть просты по структуре, интересны и хорошо знакомы детям;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удобны для выполнения по ограниченной площади;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включать движения, воздействующие на крупные группы мышц, улучшающие функциональную деятельность всех органов и систем;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физкультминуток должно органически сочетаться с программным содержанием занятия;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Комплексы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физкультминуток подбираются от вида занятия, их содержания;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 обычно состоит из 2-4 упражнений: для рук и плечевого пояса, для туловища и </a:t>
            </a: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ног.</a:t>
            </a:r>
          </a:p>
        </p:txBody>
      </p:sp>
    </p:spTree>
    <p:extLst>
      <p:ext uri="{BB962C8B-B14F-4D97-AF65-F5344CB8AC3E}">
        <p14:creationId xmlns:p14="http://schemas.microsoft.com/office/powerpoint/2010/main" val="3522874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2-3 лет</a:t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36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Три медведя»</a:t>
            </a:r>
            <a:br>
              <a:rPr kumimoji="0" lang="ru-RU" altLang="ru-RU" sz="36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три медвед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64" y="2567209"/>
            <a:ext cx="4033612" cy="370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Grp="1" noChangeArrowheads="1"/>
          </p:cNvSpPr>
          <p:nvPr>
            <p:ph sz="half" idx="2"/>
          </p:nvPr>
        </p:nvSpPr>
        <p:spPr bwMode="auto">
          <a:xfrm>
            <a:off x="5417127" y="2081029"/>
            <a:ext cx="6774873" cy="3477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1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Детки имитируют походку медведя и повторяют:</a:t>
            </a: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Три медведя шли домой.</a:t>
            </a:r>
            <a:b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руки вверх и говорят:</a:t>
            </a:r>
            <a:b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Папа был вот такой!</a:t>
            </a:r>
            <a:b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Мамочка была поменьше</a:t>
            </a:r>
            <a:b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(На этом этапе детки вытягивают руки перед собой)</a:t>
            </a:r>
            <a:b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сыночек небольшой (опускаются на корточки).</a:t>
            </a:r>
            <a:b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Больно крошечный он был.</a:t>
            </a:r>
            <a:b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Погремушки все носил.</a:t>
            </a:r>
            <a:b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(Поднимаются, машут руками и выговаривают звуки: </a:t>
            </a:r>
            <a:r>
              <a:rPr kumimoji="0" lang="ru-RU" altLang="ru-RU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трынь-трынь-трынь</a:t>
            </a: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71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«Сова»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53895" y="1825625"/>
            <a:ext cx="4750210" cy="435133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лесу потемнело, спать все ложатся.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опускаются на корточки).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Сова на дереве сидит, потом летит, потом кричит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(Руки по сторонам).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совушка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ветку, головой все вертит (Дети изображают руками огромный круг, приседают и поворачиваются то вправо, то влево).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по сторонам глядит, потом вновь вдруг полетит.  (Встают, машут руками, бегут на месте).</a:t>
            </a:r>
          </a:p>
        </p:txBody>
      </p:sp>
    </p:spTree>
    <p:extLst>
      <p:ext uri="{BB962C8B-B14F-4D97-AF65-F5344CB8AC3E}">
        <p14:creationId xmlns:p14="http://schemas.microsoft.com/office/powerpoint/2010/main" val="1368018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«Маша растеряша»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47323" y="1825625"/>
            <a:ext cx="3363353" cy="435133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Маша растеряша, потеряла вещи (Поворачиваются в разные стороны).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стуле нет (Поворачиваются в обратную сторону).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 стулом нет.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уж эта Маша (Дети делают наклоны в разные стороны, грозят пальцем).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Маша растеряша!</a:t>
            </a:r>
          </a:p>
        </p:txBody>
      </p:sp>
    </p:spTree>
    <p:extLst>
      <p:ext uri="{BB962C8B-B14F-4D97-AF65-F5344CB8AC3E}">
        <p14:creationId xmlns:p14="http://schemas.microsoft.com/office/powerpoint/2010/main" val="3897868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в младшей группе (3-4 года)</a:t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«Мартышки»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мартышки.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любим громко мы.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топаем ногами (Ходят на месте).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Скачем на носочках.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Резко прыгнем к потолку (Прыгают активно).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Побежим мы к ручейку (Бегут на месте).</a:t>
            </a:r>
          </a:p>
        </p:txBody>
      </p:sp>
      <p:pic>
        <p:nvPicPr>
          <p:cNvPr id="3074" name="Picture 2" descr="обезьянки физминут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37515"/>
            <a:ext cx="5181600" cy="332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506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 дорожке»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463006"/>
            <a:ext cx="5181600" cy="3076575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ровной дорожке, шагаем дружно мы.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(Детки идут на месте)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Раз-два, раз-два,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попалась нам трава,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подпрыгнем мы немножко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(Прыгают на месте)</a:t>
            </a:r>
          </a:p>
        </p:txBody>
      </p:sp>
    </p:spTree>
    <p:extLst>
      <p:ext uri="{BB962C8B-B14F-4D97-AF65-F5344CB8AC3E}">
        <p14:creationId xmlns:p14="http://schemas.microsoft.com/office/powerpoint/2010/main" val="18299826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173</Words>
  <Application>Microsoft Office PowerPoint</Application>
  <PresentationFormat>Широкоэкранный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Тема 2 Курс развивающих занятий  «Физкульминутка» </vt:lpstr>
      <vt:lpstr>Уважаемые родители!</vt:lpstr>
      <vt:lpstr>Презентация PowerPoint</vt:lpstr>
      <vt:lpstr> Требование к проведению физкультминуток</vt:lpstr>
      <vt:lpstr>Физминутки для детей 2-3 лет «Три медведя» </vt:lpstr>
      <vt:lpstr> «Сова» </vt:lpstr>
      <vt:lpstr>«Маша растеряша»</vt:lpstr>
      <vt:lpstr>Физминутки для детей в младшей группе (3-4 года) «Мартышки» </vt:lpstr>
      <vt:lpstr>«По дорожке»</vt:lpstr>
      <vt:lpstr>«Ягоды»</vt:lpstr>
      <vt:lpstr>  Физминутки для детей в старшей группе (5-6 лет) «Снежинки»  </vt:lpstr>
      <vt:lpstr>«Капуста»</vt:lpstr>
      <vt:lpstr>Физминутки для детей в подготовительной группе (6-7 лет) «Мы устали» </vt:lpstr>
      <vt:lpstr>«Космонавт»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6</cp:revision>
  <dcterms:created xsi:type="dcterms:W3CDTF">2020-04-06T18:05:58Z</dcterms:created>
  <dcterms:modified xsi:type="dcterms:W3CDTF">2020-04-06T18:51:23Z</dcterms:modified>
</cp:coreProperties>
</file>