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5" r:id="rId28"/>
    <p:sldId id="282" r:id="rId29"/>
    <p:sldId id="284" r:id="rId30"/>
    <p:sldId id="286" r:id="rId31"/>
    <p:sldId id="283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w4edbUd0Ok" TargetMode="External"/><Relationship Id="rId2" Type="http://schemas.openxmlformats.org/officeDocument/2006/relationships/hyperlink" Target="https://www.youtube.com/watch?v=kGs5QTxj9j0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829761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Животные нашего края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Подготовила: педагог д.о. 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Жарикова</a:t>
            </a:r>
            <a:r>
              <a:rPr lang="ru-RU" dirty="0" smtClean="0">
                <a:solidFill>
                  <a:srgbClr val="FFFF00"/>
                </a:solidFill>
              </a:rPr>
              <a:t> Инна Владимировна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16016" y="1481328"/>
            <a:ext cx="3970784" cy="4525963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Лисица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2530" name="Picture 2" descr="http://planetofdream.com/images/1/2016/3/12121j53u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3212976"/>
            <a:ext cx="5292080" cy="349277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6288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Лиса отдаёт предпочтение лесостепи, открытым участкам с зарослями кустарника, предоставляющими множество укрытий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860032" y="1481329"/>
            <a:ext cx="3826768" cy="281176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Степной хищник. Обитает по заросшим кустарником берегам и поймам рек, на приречных участках поросших тростником, в займищах.</a:t>
            </a:r>
            <a:endParaRPr lang="ru-RU" sz="28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Шакал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3554" name="Picture 2" descr="https://shegby.ru/upload/gallery/576187eae372a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492896"/>
            <a:ext cx="4723425" cy="3143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4784"/>
            <a:ext cx="4258816" cy="4525963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От лисицы корсак отличается меньшим размером и тёмным концом хвоста. Обитает в степях, на открытых травянистых местностях, заходит в лесостепь.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Корсак или степная лисица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5602" name="Picture 2" descr="https://yandex.ru/images/_crpd/mI7RVS424/7850a60g/tP5mqSTpuaoG8CYolAWQde6STKHw4STg4_HlIK5oB2sV9mhyLZ2axZF8a4NRr4bQYfFa2CKgygpzA6IamZcYpSAvcukEzSmeFqFDDLUkRYA_slwE9SRhtJZhVVDvSBcqkBc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77125" y="3861049"/>
            <a:ext cx="4766875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028384" y="1481328"/>
            <a:ext cx="658416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Кот камышовый, Кот степной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Кот степной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. Встречается в открытых степных и полупустынных ландшафтах, в тростниковых зарослях по берегам водоёмов, в зарослях кустарников. </a:t>
            </a:r>
            <a:r>
              <a:rPr lang="ru-RU" dirty="0" smtClean="0">
                <a:solidFill>
                  <a:srgbClr val="C00000"/>
                </a:solidFill>
              </a:rPr>
              <a:t>Вид занесён в Красную книгу Астраханской области со статусом – «Редкие».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4578" name="Picture 2" descr="https://cdn.photosight.ru/img/8/3f1/5542300_x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61656"/>
            <a:ext cx="4938953" cy="3096344"/>
          </a:xfrm>
          <a:prstGeom prst="rect">
            <a:avLst/>
          </a:prstGeom>
          <a:noFill/>
        </p:spPr>
      </p:pic>
      <p:pic>
        <p:nvPicPr>
          <p:cNvPr id="24580" name="Picture 4" descr="https://cont.ws/uploads/pic/2016/7/8190462573_0363ab4a47_z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052736"/>
            <a:ext cx="3779912" cy="26754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32040" y="4365104"/>
            <a:ext cx="4355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Кот камышовый 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хищник. Встречается в дельте Волги по речным берегам, покрытых зарослями тростника или колючих кустарников. </a:t>
            </a:r>
            <a:r>
              <a:rPr lang="ru-RU" dirty="0" smtClean="0">
                <a:solidFill>
                  <a:srgbClr val="C00000"/>
                </a:solidFill>
              </a:rPr>
              <a:t>Вид занесён в Красную книгу Астраханской области со статусом – «Вероятно, исчезнувшие».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12776"/>
            <a:ext cx="4690864" cy="4525963"/>
          </a:xfrm>
        </p:spPr>
        <p:txBody>
          <a:bodyPr/>
          <a:lstStyle/>
          <a:p>
            <a:r>
              <a:rPr lang="ru-RU" dirty="0" smtClean="0"/>
              <a:t> Обитает в таёжных и смешанных лесах вблизи водоёмов, оврагов, балок, крутых берегов. </a:t>
            </a:r>
            <a:r>
              <a:rPr lang="ru-RU" dirty="0" smtClean="0">
                <a:solidFill>
                  <a:srgbClr val="C00000"/>
                </a:solidFill>
              </a:rPr>
              <a:t>Вид занесён в Красную книгу Астраханской области со статусом – «Редкие»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Барсук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6626" name="Picture 2" descr="https://avatars.mds.yandex.net/get-pdb/1025945/b65494fd-0acf-4939-aa97-f787b1fd0c96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3356992"/>
            <a:ext cx="4427984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180528" y="1412776"/>
            <a:ext cx="4896544" cy="45259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Тюлень каспийский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, или нерпа — хищное млекопитающее рода Нерпы ведущее водный образ жизни. Обитает в водах внутриконтинентального Каспийского моря, осенью заходит в устья рек Волги и Урала. 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Тюлень каспийский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7650" name="Picture 2" descr="https://b.radikal.ru/b26/1910/37/be54f4009d0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5984" y="3905672"/>
            <a:ext cx="445801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https://pbs.twimg.com/media/DuIgisXXgAIgTq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772816"/>
            <a:ext cx="4572000" cy="2085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69160" y="1412776"/>
            <a:ext cx="447484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Лось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 -самый крупный представитель семейства Оленевые. Летом предпочитает лиственные леса с высокотравьем, зимой — молодые сосняки и ельники с густым подлеском. </a:t>
            </a:r>
            <a:r>
              <a:rPr lang="ru-RU" dirty="0" smtClean="0">
                <a:solidFill>
                  <a:srgbClr val="C00000"/>
                </a:solidFill>
              </a:rPr>
              <a:t>Вид занесён в Красную книгу Астраханской области со статусом – «Редкие».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Лось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8674" name="Picture 2" descr="https://yandex.ru/images/_crpd/mI7RVS424/7850a60g/tP5mqSTpuaoG8CYolAWQde6STKHw4STg4_HlIK5oB2sV9mhyLZ2alfE8e_Nhr_OAceQajVewyromVtIanLdNhSAqcpkEyCzu83QmXDCk9fX6wlwE9SRhtJZhVVDvSBcqkBc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84984"/>
            <a:ext cx="4877194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252536" y="1340768"/>
            <a:ext cx="4536504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Косуля европейская.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 Встречается в </a:t>
            </a:r>
            <a:r>
              <a:rPr lang="ru-RU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редкостойных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лиственных и смешанных лесах, в зарослях кустарника с высокотравьем.</a:t>
            </a:r>
            <a:r>
              <a:rPr lang="ru-RU" dirty="0" smtClean="0"/>
              <a:t> </a:t>
            </a:r>
            <a:r>
              <a:rPr lang="ru-RU" dirty="0" smtClean="0">
                <a:solidFill>
                  <a:srgbClr val="C00000"/>
                </a:solidFill>
              </a:rPr>
              <a:t>Вид занесён в Красную книгу Астраханской области со статусом – «Редкие».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Косуля европейская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1746" name="Picture 2" descr="https://1baikal.ru/img/animals/sarn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5444" y="3429000"/>
            <a:ext cx="5008556" cy="2817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148064" y="1481328"/>
            <a:ext cx="353873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Сайгак</a:t>
            </a:r>
            <a:r>
              <a:rPr lang="ru-RU" dirty="0" smtClean="0"/>
              <a:t> обитает в степях и полупустынях Казахстана, может мигрировать на большие расстояния и иногда заходить в Астраханскую область. Чаще встречается вдоль побережья озера Баскунчак.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Сайгак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22" name="Picture 2" descr="https://astrakhan-24.ru/imagefly/w929-h690/upload/images/2017/november/24/news_24112017_0007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780928"/>
            <a:ext cx="5286897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12776"/>
            <a:ext cx="421196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Выхухоль русская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 обитает на пойменных водоёмах по высоким обрывистым берегам, заросшим водной растительностью. </a:t>
            </a:r>
            <a:r>
              <a:rPr lang="ru-RU" dirty="0" smtClean="0">
                <a:solidFill>
                  <a:srgbClr val="C00000"/>
                </a:solidFill>
              </a:rPr>
              <a:t>Вид занесён в Красную книгу Астраханской области со статусом – «Находящиеся под угрозой исчезновения».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Выхухоль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9698" name="Picture 2" descr="https://avatars.mds.yandex.net/get-pdb/1813491/d74d6239-f818-4763-ba7b-3280af51ad27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27508" y="1988840"/>
            <a:ext cx="4416491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 smtClean="0"/>
              <a:t>Животный мир</a:t>
            </a:r>
            <a:endParaRPr lang="ru-RU" dirty="0" smtClean="0"/>
          </a:p>
          <a:p>
            <a:r>
              <a:rPr lang="ru-RU" b="1" dirty="0" smtClean="0"/>
              <a:t>В Астраханской области отмечено около 450 видов позвоночных животных: 1 вид круглоротых, 64 вида рыб, 4 вида земноводных, 18 видов пресмыкающихся, около 300 видов птиц и 60 видов млекопитающих.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Животных в нашей области насчитывается более 15000 видов.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93096" y="1484784"/>
            <a:ext cx="5050904" cy="4525963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Путорак пегий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, или землеройка-красавка единственная землеройка из рода Путораки живущая в настоящее время. Медлительный ночной зверёк, на день зарывается в песок. Обитает в песчаных пустынях и полупустынях на юго-востоке Астраханской области. </a:t>
            </a:r>
            <a:r>
              <a:rPr lang="ru-RU" dirty="0" smtClean="0">
                <a:solidFill>
                  <a:srgbClr val="C00000"/>
                </a:solidFill>
              </a:rPr>
              <a:t>Вид занесён в Красную книгу Астраханской области со статусом – «Неопределенные по статусу».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Путорак пегий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4818" name="Picture 2" descr="http://i.mycdn.me/i?r=AzEPZsRbOZEKgBhR0XGMT1Rk0eolNorNEUWZI5o6nVvUkKaKTM5SRkZCeTgDn6uOyi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639186"/>
            <a:ext cx="4139952" cy="3218813"/>
          </a:xfrm>
          <a:prstGeom prst="rect">
            <a:avLst/>
          </a:prstGeom>
          <a:noFill/>
        </p:spPr>
      </p:pic>
      <p:sp>
        <p:nvSpPr>
          <p:cNvPr id="34820" name="AutoShape 4" descr="http://zoogalaktika.ru/assets/images/mammalia/insectivora/diplomesodon-pulchellum/diplomesodon-pulchellum_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http://zoogalaktika.ru/assets/images/mammalia/insectivora/diplomesodon-pulchellum/diplomesodon-pulchellum_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4" name="AutoShape 8" descr="http://zoogalaktika.ru/assets/images/mammalia/insectivora/diplomesodon-pulchellum/diplomesodon-pulchellum_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6" name="AutoShape 10" descr="http://zoogalaktika.ru/assets/images/mammalia/insectivora/diplomesodon-pulchellum/diplomesodon-pulchellum_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8" name="Picture 12" descr="https://animalreader.ru/wp-content/uploads/2015/05/putorak-animalreader.ru-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44824"/>
            <a:ext cx="4252476" cy="2090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340768"/>
            <a:ext cx="4330824" cy="4525963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Вид занесён в Красную книгу Астраханской области со статусом – «Неопределенные по статусу»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Вечерница гигантская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3794" name="Picture 2" descr="https://cdn.turkaramamotoru.com/ru/gigantskaya-vechernica-89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90141" y="3041576"/>
            <a:ext cx="4753859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88024" y="1481328"/>
            <a:ext cx="3898776" cy="4525963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Ёж ушастый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. Отличающийся от обыкновенного ежа большим размером ушных раковин. Встречается по глинистым степям, по песчаным надпойменным террасам реки Волги.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Ёж ушастый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2770" name="Picture 2" descr="https://avatars.mds.yandex.net/get-pdb/1937967/ee449fcc-0ad9-41be-a95c-ef4552874cea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140968"/>
            <a:ext cx="4864541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96136" y="1340768"/>
            <a:ext cx="2746648" cy="2235704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Камышевка относится к певчим птицам. Самцы способны не смолкать сутки напролёт. Базу своего рациона камышевки построили на мелкой живности: жуки, пауки, мухи. Еду добывают из коры деревьев, листочков или в почках различных цветков. А также, как дополнение, эти птицы питаются ягодами, мелкими моллюсками.</a:t>
            </a:r>
            <a:endParaRPr lang="ru-RU" sz="16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Камышевка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38466" y="3244334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камышевка</a:t>
            </a:r>
            <a:endParaRPr lang="ru-RU" dirty="0"/>
          </a:p>
        </p:txBody>
      </p:sp>
      <p:pic>
        <p:nvPicPr>
          <p:cNvPr id="37890" name="Picture 2" descr="https://s3.nat-geo.ru/images/2019/5/16/937a1f5224e4413c87431c9f34e85a72.max-2500x1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2936"/>
            <a:ext cx="5601916" cy="3734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12776"/>
            <a:ext cx="4330824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Фазан встречается в высоких зарослях сорных растений или тростника, недалеко от водоемов – хотя в Астраханской области в любой точке недалеко обязательно будет ерик или ильмень. Питаются фазаны как растительной пищей (семена растений, ягоды), так и различными насекомыми и моллюсками</a:t>
            </a:r>
            <a:b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Самцы фазанов крупнее, чем самки, да и оперение у них более яркое и красивое – все оперение золотистое, голова темно-красная, с фиолетовым отливом. Самка окрашена гораздо более скромно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Фазан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6866" name="Picture 2" descr="https://nat.astrobl.ru/special/sites/nat.astrobl.ru/files/faza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63987" y="3617640"/>
            <a:ext cx="4580013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8" name="AutoShape 4" descr="https://www.oiseaux.net/photos/gerard.fauvet/images/faisan.de.colchide.gefa.4g.800.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https://www.oiseaux.net/photos/gerard.fauvet/images/faisan.de.colchide.gefa.4g.800.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72" name="Picture 8" descr="http://s3.fotokto.ru/photo/full/503/50365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268760"/>
            <a:ext cx="3707904" cy="2354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23928" y="1481329"/>
            <a:ext cx="4762872" cy="223570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Орлан – белохвост – хищная птица. Гнезда строит из толстых сучьев и веток. Гнезда большие – до 1 м. Питается рыбой, птицами, падалью. Эти птицы занесены в Красную книгу.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Орлан – белохвост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5842" name="Picture 2" descr="http://birds.kz/photos/0306/006/030602685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780928"/>
            <a:ext cx="4179293" cy="4077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1412776"/>
            <a:ext cx="4690864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В низовьях дельты устраивают гнезда – плоты кудрявые пеликаны. Это птицы из Красной книги. Гнезда строят из камыша. У пеликанов гигантский клюв. Он нужен для ловли рыбы. С </a:t>
            </a:r>
            <a:r>
              <a:rPr lang="ru-RU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подклювья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свисает мешок. Когда птица ловит рыбу, она открывает клюв и плывет, волоча мешок под поверхностью воды. Когда рыба попадает в мешок, пеликан просто закрывает клюв.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Кудрявые пеликаны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8914" name="Picture 2" descr="http://astrakhanzapoved.ru/wp-content/uploads/2018/04/CFwaoTg4ic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3645024"/>
            <a:ext cx="4212468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3968" y="1481328"/>
            <a:ext cx="4402832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Лебедь – шипун стал весьма многочисленным. Обитает на прудах, озерах и реках. Строит в камышах огромные гнезда из тростника. Питается водными растениями, травой. Птицы дружны между собой. Пара лебедей живет вместе долгие годы.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Лебедь шипун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62" name="Picture 2" descr="https://avatars.mds.yandex.net/get-pdb/2884910/5b5acf64-497b-443c-a60f-ae133888d2d4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933056"/>
            <a:ext cx="4406890" cy="2754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1481329"/>
            <a:ext cx="7643192" cy="19476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Астраханские верблюды – самые крупные. Туловище длиной до 3м, высота до 2,30 м, вес от600 до 1000кг. Питается деревьями, кустарниками, травами, злаками. Верблюды используются как вьючное животное. Дают также молоко и мясо.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Верблюд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9938" name="Picture 2" descr="https://img-fotki.yandex.ru/get/9224/19022084.1b/0_75091_c9757289_XX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3356992"/>
            <a:ext cx="6047383" cy="34016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139952" y="1481328"/>
            <a:ext cx="4546848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Баклан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1986" name="Picture 2" descr="http://data19.i.gallery.ru/albums/gallery/137318-cf057-55546617-m750x740-ub73b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26650" y="3861048"/>
            <a:ext cx="4117350" cy="2766860"/>
          </a:xfrm>
          <a:prstGeom prst="rect">
            <a:avLst/>
          </a:prstGeom>
          <a:noFill/>
        </p:spPr>
      </p:pic>
      <p:pic>
        <p:nvPicPr>
          <p:cNvPr id="41988" name="Picture 4" descr="https://cdn.photosight.ru/img/6/5ae/6587552_xlar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2407" y="2204864"/>
            <a:ext cx="5170471" cy="2865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11960" y="1481329"/>
            <a:ext cx="4474840" cy="219480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Бобр 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2052" name="AutoShape 4" descr="https://wildlife.by/upload/medialibrary/2a2/2a244336deb0677f586c6cd4c56c5d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photographers.ua/thumbnails/pictures/34793/800xdsc22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s://photographers.ua/thumbnails/pictures/34793/800xdsc22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https://photographers.ua/thumbnails/pictures/34793/800xdsc22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1340768"/>
            <a:ext cx="4572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Крупный полуводный грызун рода Бобры. Преднамеренно </a:t>
            </a:r>
            <a:r>
              <a:rPr lang="ru-RU" sz="2000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интродуцированный</a:t>
            </a:r>
            <a:r>
              <a:rPr lang="ru-RU" sz="20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(переселенный) вид. Наиболее предпочтительной средой обитания для обыкновенного бобра являются лиственные леса. Селится по берегам медленно текущих рек, стариц и озёр. </a:t>
            </a:r>
            <a:r>
              <a:rPr lang="ru-RU" sz="2000" dirty="0" smtClean="0">
                <a:solidFill>
                  <a:srgbClr val="C00000"/>
                </a:solidFill>
              </a:rPr>
              <a:t>Вид занесён в Красную книгу Астраханской области со статусом – «Вероятно, исчезнувшие».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2068" name="Picture 20" descr="https://yandex.ru/images/_crpd/mI6RVS544/7850a60g/tP5mqSTpuaoG8CYolAWQde6STKHw4STg4_HlIK5oB2sV9mhyLZ0a5eEsm7KQD7awcaTquCNxf7ojd2OPmZJJdGDvMohVCDneI6FGaaUBNdWLV5gkxQR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79460" y="4121696"/>
            <a:ext cx="486454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70" name="Picture 22" descr="https://cdn.pixabay.com/photo/2018/03/15/18/25/beaver-3229111_12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5724" y="1124744"/>
            <a:ext cx="453827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23928" y="1481329"/>
            <a:ext cx="4762872" cy="19476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Цапля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4034" name="Picture 2" descr="https://yandex.ru/images/_crpd/mU77SYa57/2b94f9GU/O-GJ7iNh1SFHv19PLSmYJUOnxQnbwdyey1J7kGGCdvSmbXNuOg8LdWzCBabjvSq1kl-LXmcDw4GEPm_0f3bRVRrw7b6ClQA1N_tqW1kujaVHpqGJjiGs73qXztRgdwa1p-nmu_yPD3RoBwBT1W2qxfO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3750815"/>
            <a:ext cx="4932040" cy="3107185"/>
          </a:xfrm>
          <a:prstGeom prst="rect">
            <a:avLst/>
          </a:prstGeom>
          <a:noFill/>
        </p:spPr>
      </p:pic>
      <p:pic>
        <p:nvPicPr>
          <p:cNvPr id="44036" name="Picture 4" descr="http://www.wise-travel.ru/images/reviews/651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700808"/>
            <a:ext cx="4796753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Сегодня мы с вами познакомились с малой частью животного мира нашего края.</a:t>
            </a:r>
          </a:p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Я вам рекомендую посмотреть ещё несколько интересных видео на эту тему для расширения своего кругозора. Ведь нам так необходимо знать кто живет рядом с нами.</a:t>
            </a:r>
          </a:p>
          <a:p>
            <a:r>
              <a:rPr lang="en-US" dirty="0" smtClean="0">
                <a:solidFill>
                  <a:schemeClr val="bg1">
                    <a:lumMod val="60000"/>
                    <a:lumOff val="40000"/>
                  </a:schemeClr>
                </a:solidFill>
                <a:hlinkClick r:id="rId2"/>
              </a:rPr>
              <a:t>https://www.youtube.com/watch?v=kGs5QTxj9j0</a:t>
            </a:r>
            <a:endParaRPr lang="ru-RU" dirty="0" smtClean="0">
              <a:solidFill>
                <a:schemeClr val="bg1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0000"/>
                    <a:lumOff val="40000"/>
                  </a:schemeClr>
                </a:solidFill>
                <a:hlinkClick r:id="rId3"/>
              </a:rPr>
              <a:t>https://www.youtube.com/watch?v=-w4edbUd0Ok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Спасибо за внимание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55776" y="1481329"/>
            <a:ext cx="6131024" cy="25957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Суслик жёлтый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Суслик малый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2" descr="https://i.artfile.me/wallpaper/26-10-2011/4000x2672/zhivotnye-susliki-surki-gryzun-5840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1412776"/>
            <a:ext cx="3772876" cy="2520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pp.userapi.com/c854024/v854024374/4e32e/tq8mrLHDIl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4337720"/>
            <a:ext cx="377570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tursar.ru/image/img2526_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268760"/>
            <a:ext cx="4499992" cy="3104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569968" y="3861048"/>
            <a:ext cx="25740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Суслик жёлтый -п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редставитель рода Суслики. Обитатель пустынных ландшафтах, заселяет солонцы, такыры, солонцы, глинистые и лёссовые пустыни и полупустыни.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221088"/>
            <a:ext cx="3312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Суслик малый -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некрупный грызун семейства Беличьи. Обитает в равнинных разнотравно-ковыльных степях и закреплённых песчаных, глинисто-песчаных и глинистых полупустынях.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868144" y="3501007"/>
            <a:ext cx="2818656" cy="288033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Степная пеструшка, Полёвка водяная</a:t>
            </a:r>
            <a:r>
              <a:rPr lang="ru-RU" sz="3200" b="0" dirty="0" smtClean="0">
                <a:solidFill>
                  <a:srgbClr val="FFFF00"/>
                </a:solidFill>
              </a:rPr>
              <a:t> , </a:t>
            </a:r>
            <a:r>
              <a:rPr lang="ru-RU" sz="3200" dirty="0" smtClean="0">
                <a:solidFill>
                  <a:srgbClr val="FFFF00"/>
                </a:solidFill>
              </a:rPr>
              <a:t>Полёвка обыкновенная или общественная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4" name="Picture 16" descr="https://prusakam.net/wp-content/uploads/2018/08/1-10-735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484784"/>
            <a:ext cx="3275855" cy="2674167"/>
          </a:xfrm>
          <a:prstGeom prst="rect">
            <a:avLst/>
          </a:prstGeom>
          <a:noFill/>
        </p:spPr>
      </p:pic>
      <p:pic>
        <p:nvPicPr>
          <p:cNvPr id="21506" name="Picture 2" descr="https://tursar.ru/image/img2549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1412776"/>
            <a:ext cx="3548336" cy="2377385"/>
          </a:xfrm>
          <a:prstGeom prst="rect">
            <a:avLst/>
          </a:prstGeom>
          <a:noFill/>
        </p:spPr>
      </p:pic>
      <p:pic>
        <p:nvPicPr>
          <p:cNvPr id="21508" name="Picture 4" descr="https://farm9.staticflickr.com/8468/8094487743_db747825a0_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4052149"/>
            <a:ext cx="3217459" cy="28058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339752" y="1556792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Пеструшка степная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 — мелкий грызун. Обитает в степях и южной части лесостепи на участках с злаково-разнотравной растительностью.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4149080"/>
            <a:ext cx="30243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Полёвка водяная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 — небольшой полуводный грызун. Водится вдоль рек, ручьёв и на болотах, реже на лугах, полях, менее распространена в лесистой местности.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96136" y="3789040"/>
            <a:ext cx="3347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Полёвка обыкновенная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 — обитает в лесной, лесостепной и степной природных зонах на полях, лугах, сельскохозяйственных землях, опушках, в редколесьях с густым травяным покровом.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483768" y="3501007"/>
            <a:ext cx="4968552" cy="5040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FF00"/>
                </a:solidFill>
              </a:rPr>
              <a:t>Слепушонка</a:t>
            </a:r>
            <a:r>
              <a:rPr lang="ru-RU" dirty="0" smtClean="0">
                <a:solidFill>
                  <a:srgbClr val="FFFF00"/>
                </a:solidFill>
              </a:rPr>
              <a:t> обыкновенная, Слепыш гигантский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14" descr="https://avatars.mds.yandex.net/get-pdb/1584663/66c59898-c631-4418-83a8-e314b5345510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4059324"/>
            <a:ext cx="3731568" cy="2798676"/>
          </a:xfrm>
          <a:prstGeom prst="rect">
            <a:avLst/>
          </a:prstGeom>
          <a:noFill/>
        </p:spPr>
      </p:pic>
      <p:pic>
        <p:nvPicPr>
          <p:cNvPr id="20482" name="Picture 2" descr="https://web-zoopark.ru/wp-content/uploads/2018/09/2-37-700x4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103368"/>
            <a:ext cx="4284984" cy="2754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980728"/>
            <a:ext cx="30243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>
                  <a:lumMod val="60000"/>
                  <a:lumOff val="40000"/>
                </a:schemeClr>
              </a:solidFill>
            </a:endParaRPr>
          </a:p>
          <a:p>
            <a:r>
              <a:rPr lang="ru-RU" b="1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Слепушонка</a:t>
            </a:r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обыкновенная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 — маленький грызун. Обитает в лесостепи и в степях, реже — в пустынях и полупустынях, на участках с мягкой землёй и хорошо развитым травянистым покровом.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700808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Слепыш гигантский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— крупный грызун. Обитает на юге Лиманского района населяя глинистые и песчаные полупустыни и пустынные степи. Вид занесён в Красную книгу Астраханской области со статусом – «Неопределенные по статусу».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68760"/>
            <a:ext cx="45720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Ондатра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— полуводный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грызун. Преднамеренно</a:t>
            </a:r>
          </a:p>
          <a:p>
            <a:pPr>
              <a:buNone/>
            </a:pPr>
            <a:r>
              <a:rPr lang="ru-RU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Интродуцированный</a:t>
            </a:r>
            <a:endParaRPr lang="ru-RU" dirty="0" smtClean="0">
              <a:solidFill>
                <a:schemeClr val="bg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вид. Обитает по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берегам заболоченных,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солёных и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пресноводных озёр,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прудов, рек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Ондатра </a:t>
            </a:r>
            <a:endParaRPr lang="ru-RU" dirty="0"/>
          </a:p>
        </p:txBody>
      </p:sp>
      <p:pic>
        <p:nvPicPr>
          <p:cNvPr id="19458" name="Picture 2" descr="https://lotosgtrk.ru/upload/iblock/08c/08ca29e6bd2aa98af11c77889890f7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3753036"/>
            <a:ext cx="4139952" cy="310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obruchevskiymedia.ru/upload/medialibrary/393/3932930c3b06a24f820bb1b0309c0c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340768"/>
            <a:ext cx="3779912" cy="2499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699792" y="1481329"/>
            <a:ext cx="5987008" cy="22357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Тушканчик </a:t>
            </a:r>
            <a:endParaRPr lang="ru-RU" dirty="0"/>
          </a:p>
        </p:txBody>
      </p:sp>
      <p:pic>
        <p:nvPicPr>
          <p:cNvPr id="4" name="Picture 18" descr="https://avatars.mds.yandex.net/get-pdb/879561/6866505f-638c-4a01-a478-81ef99e89259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193704"/>
            <a:ext cx="4123411" cy="26642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84482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Тушканчик большой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, или земляной заяц — небольшое млекопитающее. Большой тушканчик отдает предпочтение открытым участкам с разреженным травостоем степной и южной части лесостепной природных зон.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434" name="Picture 2" descr="https://in-w.ru/wp-content/uploads/2019/08/bolshoy_tushkanchi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9036" y="2897560"/>
            <a:ext cx="4564964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V="1">
            <a:off x="5436096" y="3068960"/>
            <a:ext cx="3250704" cy="7200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Волк серый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340768"/>
            <a:ext cx="41764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Волк живёт в глухих местах и бродит далеко вокруг своего местообитания. </a:t>
            </a:r>
          </a:p>
          <a:p>
            <a:r>
              <a:rPr lang="ru-RU" sz="24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Охотится за млекопитающими и птицами, ест падаль и даже растительную пищу (овощи, дыни, арбузы).</a:t>
            </a:r>
          </a:p>
          <a:p>
            <a:endParaRPr lang="ru-RU" sz="2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412" name="Picture 4" descr="https://yandex.ru/images/_crpd/mI8RVS524/7850a60g/tP5mqSTpuaoG8CYolAWQde6STKHw4STg4_HlIK5oB2sV9shi6pjPMMDc6-Mw36MVEBB7vRRRT98jBjNaidcN9HXqV_mFHWyeQ7QzfDUChfX6s6ix1XThJDIEVSG_nXcqAXJIchwdGzHEGe5GNq_TtSH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3729182"/>
            <a:ext cx="3995936" cy="3128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s://lotosgtrk.ru/upload/iblock/095/095a4d2f9997e99b78b402b84fafe8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124744"/>
            <a:ext cx="3704928" cy="261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3">
      <a:dk1>
        <a:sysClr val="windowText" lastClr="000000"/>
      </a:dk1>
      <a:lt1>
        <a:srgbClr val="00B050"/>
      </a:lt1>
      <a:dk2>
        <a:srgbClr val="1FADCC"/>
      </a:dk2>
      <a:lt2>
        <a:srgbClr val="92D050"/>
      </a:lt2>
      <a:accent1>
        <a:srgbClr val="178199"/>
      </a:accent1>
      <a:accent2>
        <a:srgbClr val="FFFF00"/>
      </a:accent2>
      <a:accent3>
        <a:srgbClr val="7C9FCF"/>
      </a:accent3>
      <a:accent4>
        <a:srgbClr val="39639D"/>
      </a:accent4>
      <a:accent5>
        <a:srgbClr val="00B050"/>
      </a:accent5>
      <a:accent6>
        <a:srgbClr val="8ED5F1"/>
      </a:accent6>
      <a:hlink>
        <a:srgbClr val="00B0F0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276</TotalTime>
  <Words>850</Words>
  <Application>Microsoft Office PowerPoint</Application>
  <PresentationFormat>Экран (4:3)</PresentationFormat>
  <Paragraphs>80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Открытая</vt:lpstr>
      <vt:lpstr>Животные нашего края</vt:lpstr>
      <vt:lpstr>Животных в нашей области насчитывается более 15000 видов. </vt:lpstr>
      <vt:lpstr>Бобр  </vt:lpstr>
      <vt:lpstr>Суслик жёлтый  Суслик малый</vt:lpstr>
      <vt:lpstr>Степная пеструшка, Полёвка водяная , Полёвка обыкновенная или общественная</vt:lpstr>
      <vt:lpstr>Слепушонка обыкновенная, Слепыш гигантский</vt:lpstr>
      <vt:lpstr>Ондатра </vt:lpstr>
      <vt:lpstr>Тушканчик </vt:lpstr>
      <vt:lpstr>Волк серый</vt:lpstr>
      <vt:lpstr>Лисица</vt:lpstr>
      <vt:lpstr>Шакал </vt:lpstr>
      <vt:lpstr>Корсак или степная лисица</vt:lpstr>
      <vt:lpstr>Кот камышовый, Кот степной</vt:lpstr>
      <vt:lpstr>Барсук </vt:lpstr>
      <vt:lpstr>Тюлень каспийский</vt:lpstr>
      <vt:lpstr>Лось </vt:lpstr>
      <vt:lpstr>Косуля европейская</vt:lpstr>
      <vt:lpstr>Сайгак</vt:lpstr>
      <vt:lpstr>Выхухоль</vt:lpstr>
      <vt:lpstr>Путорак пегий</vt:lpstr>
      <vt:lpstr>Вечерница гигантская</vt:lpstr>
      <vt:lpstr>Ёж ушастый</vt:lpstr>
      <vt:lpstr>Камышевка</vt:lpstr>
      <vt:lpstr>Фазан </vt:lpstr>
      <vt:lpstr>Орлан – белохвост</vt:lpstr>
      <vt:lpstr>Кудрявые пеликаны</vt:lpstr>
      <vt:lpstr>Лебедь шипун</vt:lpstr>
      <vt:lpstr>Верблюд </vt:lpstr>
      <vt:lpstr>Баклан </vt:lpstr>
      <vt:lpstr>Цапля </vt:lpstr>
      <vt:lpstr>Слайд 31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виктор</cp:lastModifiedBy>
  <cp:revision>28</cp:revision>
  <dcterms:created xsi:type="dcterms:W3CDTF">2020-04-13T05:39:10Z</dcterms:created>
  <dcterms:modified xsi:type="dcterms:W3CDTF">2020-04-13T10:40:37Z</dcterms:modified>
</cp:coreProperties>
</file>