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EF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5111-C246-41E2-9BED-753F30BE3F5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4054D-61DF-4AD4-A4B9-72EB6AE52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577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5111-C246-41E2-9BED-753F30BE3F5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4054D-61DF-4AD4-A4B9-72EB6AE52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038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5111-C246-41E2-9BED-753F30BE3F5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4054D-61DF-4AD4-A4B9-72EB6AE52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169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5111-C246-41E2-9BED-753F30BE3F5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4054D-61DF-4AD4-A4B9-72EB6AE52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964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5111-C246-41E2-9BED-753F30BE3F5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4054D-61DF-4AD4-A4B9-72EB6AE52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139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5111-C246-41E2-9BED-753F30BE3F5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4054D-61DF-4AD4-A4B9-72EB6AE52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269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5111-C246-41E2-9BED-753F30BE3F5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4054D-61DF-4AD4-A4B9-72EB6AE52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65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5111-C246-41E2-9BED-753F30BE3F5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4054D-61DF-4AD4-A4B9-72EB6AE52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142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5111-C246-41E2-9BED-753F30BE3F5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4054D-61DF-4AD4-A4B9-72EB6AE52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753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5111-C246-41E2-9BED-753F30BE3F5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4054D-61DF-4AD4-A4B9-72EB6AE52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426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C5111-C246-41E2-9BED-753F30BE3F5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4054D-61DF-4AD4-A4B9-72EB6AE52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438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C5111-C246-41E2-9BED-753F30BE3F5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4054D-61DF-4AD4-A4B9-72EB6AE52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095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elena_psycholog_dou@mail.ru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44000">
              <a:srgbClr val="92D050"/>
            </a:gs>
            <a:gs pos="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84909"/>
            <a:ext cx="9144000" cy="363714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3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и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«Живые картинки»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203017"/>
          </a:xfrm>
        </p:spPr>
        <p:txBody>
          <a:bodyPr>
            <a:normAutofit/>
          </a:bodyPr>
          <a:lstStyle/>
          <a:p>
            <a:endParaRPr lang="ru-RU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для занятий в дистанционном режиме</a:t>
            </a:r>
          </a:p>
          <a:p>
            <a:endParaRPr lang="ru-RU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–психолог Голованова Елена Ивановна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333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44000">
              <a:srgbClr val="92D050"/>
            </a:gs>
            <a:gs pos="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«Живые картинки»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Сложность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средняя.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 тарелка, молоко, пищевой краситель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создания этого волшебства потребуется: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Платформа. Это может быть тарелка или блюдо с небольшим углублением.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Молоко (2% или выше).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Пищевой краситель.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для мытья посуды.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9299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44000">
              <a:srgbClr val="92D050"/>
            </a:gs>
            <a:gs pos="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85875" y="2572544"/>
            <a:ext cx="4286250" cy="285750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Наливаем в тарелочку тонкий слой молока. Затем капаем пищевой краситель.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483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44000">
              <a:srgbClr val="92D050"/>
            </a:gs>
            <a:gs pos="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33714" y="1825625"/>
            <a:ext cx="4470400" cy="4379778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После, добавляем несколько капель средства для мытья посуды в центр пищевого красителя.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586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44000">
              <a:srgbClr val="92D050"/>
            </a:gs>
            <a:gs pos="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4113" y="1825624"/>
            <a:ext cx="4716201" cy="4792889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И наблюдаем чудо! Картинка начинает оживать!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641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44000">
              <a:srgbClr val="92D050"/>
            </a:gs>
            <a:gs pos="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6444343" y="1825625"/>
            <a:ext cx="5239657" cy="4351338"/>
          </a:xfrm>
        </p:spPr>
        <p:txBody>
          <a:bodyPr/>
          <a:lstStyle/>
          <a:p>
            <a:endParaRPr lang="ru-RU" dirty="0" smtClean="0"/>
          </a:p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Молочный жир сразу реагирует на средство для мытья посуды, создавая искусство!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1204685" y="1999796"/>
            <a:ext cx="414972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300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44000">
              <a:srgbClr val="92D050"/>
            </a:gs>
            <a:gs pos="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8781142" y="1"/>
            <a:ext cx="3410857" cy="6176962"/>
          </a:xfrm>
        </p:spPr>
        <p:txBody>
          <a:bodyPr>
            <a:normAutofit/>
          </a:bodyPr>
          <a:lstStyle/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 будут «рисоваться» достаточно долгое время. Если добавлять больше капель средства для посуды в темные области пищевого красителя, действие может продолжаться дольше.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192486" cy="34616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82" y="3461657"/>
            <a:ext cx="5094515" cy="33963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486" y="0"/>
            <a:ext cx="3588656" cy="687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470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44000">
              <a:srgbClr val="92D050"/>
            </a:gs>
            <a:gs pos="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001486" y="304800"/>
            <a:ext cx="9514114" cy="5872163"/>
          </a:xfrm>
        </p:spPr>
        <p:txBody>
          <a:bodyPr>
            <a:normAutofit/>
          </a:bodyPr>
          <a:lstStyle/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родители!</a:t>
            </a:r>
          </a:p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Приятного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волшебства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 algn="ctr">
              <a:buNone/>
            </a:pP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Присылайте фотоотчёт, пожелания и рекомендации на почту: </a:t>
            </a:r>
            <a:r>
              <a:rPr lang="en-US" sz="2400" b="1" i="1" dirty="0" err="1" smtClean="0">
                <a:hlinkClick r:id="rId2"/>
              </a:rPr>
              <a:t>elena</a:t>
            </a:r>
            <a:r>
              <a:rPr lang="ru-RU" sz="2400" b="1" i="1" dirty="0" smtClean="0">
                <a:hlinkClick r:id="rId2"/>
              </a:rPr>
              <a:t>_</a:t>
            </a:r>
            <a:r>
              <a:rPr lang="en-US" sz="2400" b="1" i="1" dirty="0" err="1" smtClean="0">
                <a:hlinkClick r:id="rId2"/>
              </a:rPr>
              <a:t>psycholog</a:t>
            </a:r>
            <a:r>
              <a:rPr lang="ru-RU" sz="2400" b="1" i="1" dirty="0">
                <a:hlinkClick r:id="rId2"/>
              </a:rPr>
              <a:t>_</a:t>
            </a:r>
            <a:r>
              <a:rPr lang="en-US" sz="2400" b="1" i="1" dirty="0" err="1" smtClean="0">
                <a:hlinkClick r:id="rId2"/>
              </a:rPr>
              <a:t>dou</a:t>
            </a:r>
            <a:r>
              <a:rPr lang="ru-RU" sz="2400" b="1" i="1" dirty="0" smtClean="0">
                <a:hlinkClick r:id="rId2"/>
              </a:rPr>
              <a:t>@</a:t>
            </a:r>
            <a:r>
              <a:rPr lang="en-US" sz="2400" b="1" i="1" dirty="0" smtClean="0">
                <a:hlinkClick r:id="rId2"/>
              </a:rPr>
              <a:t>mail</a:t>
            </a:r>
            <a:r>
              <a:rPr lang="ru-RU" sz="2400" b="1" i="1" dirty="0" smtClean="0">
                <a:hlinkClick r:id="rId2"/>
              </a:rPr>
              <a:t>.</a:t>
            </a:r>
            <a:r>
              <a:rPr lang="en-US" sz="2400" b="1" i="1" dirty="0" err="1" smtClean="0">
                <a:hlinkClick r:id="rId2"/>
              </a:rPr>
              <a:t>ru</a:t>
            </a:r>
            <a:endParaRPr lang="ru-RU" sz="2400" dirty="0"/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взята из открытых официальных источников.</a:t>
            </a:r>
            <a:endParaRPr lang="ru-RU" sz="2400" i="1" dirty="0" smtClean="0"/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1564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139</Words>
  <Application>Microsoft Office PowerPoint</Application>
  <PresentationFormat>Широкоэкранный</PresentationFormat>
  <Paragraphs>46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 Мастер-класс 3  Творческая работа с родителями и детьми  «Живые картинки»   </vt:lpstr>
      <vt:lpstr>  «Живые картинки»  </vt:lpstr>
      <vt:lpstr>Ход работы:</vt:lpstr>
      <vt:lpstr>Ход работы:</vt:lpstr>
      <vt:lpstr>Ход работы: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3  Творческая работа с родителями и детьми  «Живые картинки»   </dc:title>
  <dc:creator>Lena</dc:creator>
  <cp:lastModifiedBy>Lena</cp:lastModifiedBy>
  <cp:revision>6</cp:revision>
  <dcterms:created xsi:type="dcterms:W3CDTF">2020-04-10T08:43:02Z</dcterms:created>
  <dcterms:modified xsi:type="dcterms:W3CDTF">2020-04-12T16:21:03Z</dcterms:modified>
</cp:coreProperties>
</file>