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laycast.ru/uploads/2015/06/10/13932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32258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5400" dirty="0" smtClean="0"/>
              <a:t>Знакомство с произведениями кубанских писателей ,</a:t>
            </a:r>
            <a:r>
              <a:rPr lang="ru-RU" sz="5400" dirty="0" smtClean="0"/>
              <a:t>поэтов.</a:t>
            </a:r>
            <a:endParaRPr lang="ru-RU" sz="5400" b="1" dirty="0">
              <a:ln>
                <a:prstDash val="solid"/>
              </a:ln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85786" y="4714884"/>
            <a:ext cx="7772400" cy="119970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 воспитатель ГКОУ КК специальной (коррекционной) школы-интерната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ст-цы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Шкуринской Котова Е.В.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ages.myshared.ru/15/1019810/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5geografiya.net/datas/geografija/Pisateli-Kubani/0018-018-Obojschikov-Kronid-Aleksandro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ypresentation.ru/documents/075ce0862565d2712f6bf5decd9cb38d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rhivurokov.ru/multiurok/4/4/0/44008d444b24427526ca3a02c2d9c072baec0e2d/img_phplcUAnw_Imya-Kubani_1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s.myshared.ru/5/372504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ypresentation.ru/documents/075ce0862565d2712f6bf5decd9cb38d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5geografiya.net/datas/geografija/Poety-Kubani/0024-024-Sergej-Nikanorovich-KHokhl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volna.org/wp-content/uploads/2014/11/radietieli_ziemli_kubanskoi__vydaiushchiiesia_priedstavitieli_kubanskoi_litieratury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rahtarsk.ru/upload/iblock/2be/2be119c37526013e26bf2c3bdc6aec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199"/>
            <a:ext cx="9058275" cy="6781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ypresentation.ru/documents/075ce0862565d2712f6bf5decd9cb38d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myshared.ru/5/372504/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s.myshared.ru/6/775680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ages.myshared.ru/5/504239/slide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26</TotalTime>
  <Words>22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Модульная</vt:lpstr>
      <vt:lpstr>Знакомство с произведениями кубанских писателей ,поэтов.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творчеством кубанских поэтов и писателей</dc:title>
  <dc:creator>admin</dc:creator>
  <cp:lastModifiedBy>Елена</cp:lastModifiedBy>
  <cp:revision>5</cp:revision>
  <dcterms:created xsi:type="dcterms:W3CDTF">2017-05-12T18:37:48Z</dcterms:created>
  <dcterms:modified xsi:type="dcterms:W3CDTF">2020-04-14T18:35:14Z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1259106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