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8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43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6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3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654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570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23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4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9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21A64-B127-40F6-85B0-DDECABE2CD5D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F8312-8634-42F5-B241-7218176E3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22500" y="228601"/>
            <a:ext cx="7391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МАДОУ «Детский сад № 21 «Алёнка» г. </a:t>
            </a:r>
            <a:r>
              <a:rPr lang="ru-RU" sz="2800" b="1" dirty="0" smtClean="0">
                <a:solidFill>
                  <a:srgbClr val="002060"/>
                </a:solidFill>
              </a:rPr>
              <a:t>Гурьевск</a:t>
            </a:r>
            <a:endParaRPr lang="ru-RU" sz="2800" b="1" dirty="0">
              <a:solidFill>
                <a:srgbClr val="002060"/>
              </a:solidFill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      Калининградская область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95500" y="1968500"/>
            <a:ext cx="7823200" cy="1238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Мастер-класс для родителей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</a:t>
            </a:r>
            <a:r>
              <a:rPr lang="ru-RU" sz="3600" b="1" dirty="0">
                <a:solidFill>
                  <a:srgbClr val="002060"/>
                </a:solidFill>
              </a:rPr>
              <a:t>Цветы весны»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9000" y="4432300"/>
            <a:ext cx="472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Подготовила Воспитатель </a:t>
            </a: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ru-RU" b="1" dirty="0" err="1">
                <a:solidFill>
                  <a:srgbClr val="002060"/>
                </a:solidFill>
              </a:rPr>
              <a:t>кв.категории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Лукаш Виктория Александровна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37200" y="5473700"/>
            <a:ext cx="89404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2020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274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7300" y="0"/>
            <a:ext cx="638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 вот что получилось у ребят: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884766"/>
            <a:ext cx="4076700" cy="543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878" y="1032933"/>
            <a:ext cx="3149600" cy="4792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8057" y="794023"/>
            <a:ext cx="3787543" cy="5031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2910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7300" y="0"/>
            <a:ext cx="638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 вот что получилось у ребят: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199" y="646331"/>
            <a:ext cx="3581401" cy="6073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646331"/>
            <a:ext cx="4734098" cy="5725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2409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7300" y="0"/>
            <a:ext cx="638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 вот что получилось у ребят: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200" y="646332"/>
            <a:ext cx="6617433" cy="601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7676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7300" y="0"/>
            <a:ext cx="638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А это комплимент от деток: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08" y="1143485"/>
            <a:ext cx="2979398" cy="3633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218" y="3638288"/>
            <a:ext cx="2787650" cy="3716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367" y="646331"/>
            <a:ext cx="3168636" cy="3572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017" y="3272928"/>
            <a:ext cx="3247844" cy="3732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488" y="421135"/>
            <a:ext cx="2588692" cy="323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1867" y="1239421"/>
            <a:ext cx="2653225" cy="3537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1052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2800" y="2377420"/>
            <a:ext cx="577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3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1700" y="1384300"/>
            <a:ext cx="8305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«Развивать умение конструировать, как индивидуальные, так и совместно со взрослыми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и другими детьми , из готовых форм варианты знакомых сооружений: по заданной теме,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условиям,  самостоятельному замыслу, схемам, моделям.»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                    </a:t>
            </a:r>
          </a:p>
          <a:p>
            <a:pPr algn="r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Это одна из годовых задач нашего сада.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73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1700" y="1384300"/>
            <a:ext cx="8305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Бумагопластика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b="1" dirty="0">
                <a:solidFill>
                  <a:srgbClr val="002060"/>
                </a:solidFill>
              </a:rPr>
              <a:t>– это техника создания бумажных композиций. Бумага по праву является одним из самых простых, доступных и легко обрабатываемых материалов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С изделиями из бумаги мы знакомимся с самого раннего детства.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 Допускается использование бумаги различной по толщине, фактуре, цвету, текстуре.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Для </a:t>
            </a:r>
            <a:r>
              <a:rPr lang="ru-RU" sz="2000" b="1" dirty="0">
                <a:solidFill>
                  <a:srgbClr val="002060"/>
                </a:solidFill>
              </a:rPr>
              <a:t>аппликации используют цветную бумагу, бархатную, картон.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 При выполнении работ со складыванием, используют более тонкую писчую или цветную бумагу. Картон, </a:t>
            </a:r>
            <a:r>
              <a:rPr lang="ru-RU" sz="2000" b="1" dirty="0" err="1">
                <a:solidFill>
                  <a:srgbClr val="002060"/>
                </a:solidFill>
              </a:rPr>
              <a:t>полукартон</a:t>
            </a:r>
            <a:r>
              <a:rPr lang="ru-RU" sz="2000" b="1" dirty="0">
                <a:solidFill>
                  <a:srgbClr val="002060"/>
                </a:solidFill>
              </a:rPr>
              <a:t> или плотная бумага чаще всего применяются для изготовления различных конструкций.</a:t>
            </a:r>
          </a:p>
        </p:txBody>
      </p:sp>
    </p:spTree>
    <p:extLst>
      <p:ext uri="{BB962C8B-B14F-4D97-AF65-F5344CB8AC3E}">
        <p14:creationId xmlns:p14="http://schemas.microsoft.com/office/powerpoint/2010/main" val="76522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3000" y="660400"/>
            <a:ext cx="7937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Необходимые материалы и оборудование, которое понадобиться нам для работы: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5300" y="1625600"/>
            <a:ext cx="4457246" cy="44918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388100" y="2387600"/>
            <a:ext cx="5188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1. Гофрированная бумага (разных цветов).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2. Шпажки.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3. Ножницы.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4. Клей (карандаш, </a:t>
            </a:r>
            <a:r>
              <a:rPr lang="ru-RU" sz="2000" b="1" dirty="0" err="1" smtClean="0">
                <a:solidFill>
                  <a:srgbClr val="002060"/>
                </a:solidFill>
              </a:rPr>
              <a:t>пва</a:t>
            </a:r>
            <a:r>
              <a:rPr lang="ru-RU" sz="2000" b="1" dirty="0" smtClean="0">
                <a:solidFill>
                  <a:srgbClr val="002060"/>
                </a:solidFill>
              </a:rPr>
              <a:t>).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5. Хорошее настроение.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3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341374"/>
            <a:ext cx="4165600" cy="4498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27000" y="341374"/>
            <a:ext cx="647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099" y="3002479"/>
            <a:ext cx="2749323" cy="3675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3797300" y="3002480"/>
            <a:ext cx="93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2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54600" y="1016000"/>
            <a:ext cx="5284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/>
              <a:t>-</a:t>
            </a:r>
            <a:r>
              <a:rPr lang="ru-RU" sz="2400" dirty="0" smtClean="0">
                <a:solidFill>
                  <a:srgbClr val="002060"/>
                </a:solidFill>
              </a:rPr>
              <a:t>промазываем шпажку клеем.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4600" y="1854200"/>
            <a:ext cx="69693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2</a:t>
            </a:r>
            <a:r>
              <a:rPr lang="ru-RU" dirty="0" smtClean="0"/>
              <a:t>- </a:t>
            </a:r>
            <a:r>
              <a:rPr lang="ru-RU" sz="2400" dirty="0" smtClean="0">
                <a:solidFill>
                  <a:srgbClr val="002060"/>
                </a:solidFill>
              </a:rPr>
              <a:t>накручиваем спиралью ленту из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        гофрированной бумаги.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3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49" y="596900"/>
            <a:ext cx="3264908" cy="4364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880" y="2237929"/>
            <a:ext cx="3301773" cy="4414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5100" y="482600"/>
            <a:ext cx="586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0900" y="262890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4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6700" y="596900"/>
            <a:ext cx="58075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-</a:t>
            </a:r>
            <a:r>
              <a:rPr lang="ru-RU" sz="2400" dirty="0" smtClean="0">
                <a:solidFill>
                  <a:srgbClr val="002060"/>
                </a:solidFill>
              </a:rPr>
              <a:t>вырезаем листочки из гофрированной      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бумаги</a:t>
            </a:r>
            <a:r>
              <a:rPr lang="ru-RU" dirty="0" smtClean="0"/>
              <a:t>.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4</a:t>
            </a:r>
            <a:r>
              <a:rPr lang="ru-RU" dirty="0" smtClean="0"/>
              <a:t>-  </a:t>
            </a:r>
            <a:r>
              <a:rPr lang="ru-RU" sz="2400" dirty="0" smtClean="0">
                <a:solidFill>
                  <a:srgbClr val="002060"/>
                </a:solidFill>
              </a:rPr>
              <a:t>приклеиваем клеем листочки.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55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519" y="266700"/>
            <a:ext cx="3486427" cy="466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02519" y="381000"/>
            <a:ext cx="603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5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4873" y="2115810"/>
            <a:ext cx="4165600" cy="4480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4343400" y="2565400"/>
            <a:ext cx="68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6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0" y="711200"/>
            <a:ext cx="574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- </a:t>
            </a:r>
            <a:r>
              <a:rPr lang="ru-RU" sz="2000" dirty="0" smtClean="0">
                <a:solidFill>
                  <a:srgbClr val="002060"/>
                </a:solidFill>
              </a:rPr>
              <a:t>вырезаем прямоугольник, сгибаем его вдоль     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посередине (заготовка для бутона).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6</a:t>
            </a:r>
            <a:r>
              <a:rPr lang="ru-RU" dirty="0" smtClean="0"/>
              <a:t>-</a:t>
            </a:r>
            <a:r>
              <a:rPr lang="ru-RU" sz="2000" dirty="0" smtClean="0">
                <a:solidFill>
                  <a:srgbClr val="002060"/>
                </a:solidFill>
              </a:rPr>
              <a:t>делаем надрезы со стороны сгиба-не до конца.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08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495300"/>
            <a:ext cx="3111500" cy="4159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0" y="2197542"/>
            <a:ext cx="3441246" cy="4600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71500" y="495300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97300" y="2377421"/>
            <a:ext cx="57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8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83000" y="581686"/>
            <a:ext cx="80865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7</a:t>
            </a:r>
            <a:r>
              <a:rPr lang="ru-RU" dirty="0" smtClean="0"/>
              <a:t>-</a:t>
            </a:r>
            <a:r>
              <a:rPr lang="ru-RU" sz="2000" dirty="0" smtClean="0">
                <a:solidFill>
                  <a:srgbClr val="002060"/>
                </a:solidFill>
              </a:rPr>
              <a:t>закручиваем лепестки.</a:t>
            </a:r>
          </a:p>
          <a:p>
            <a:r>
              <a:rPr lang="ru-RU" sz="3200" b="1" dirty="0" smtClean="0">
                <a:solidFill>
                  <a:srgbClr val="FFFF00"/>
                </a:solidFill>
              </a:rPr>
              <a:t>8</a:t>
            </a:r>
            <a:r>
              <a:rPr lang="ru-RU" dirty="0" smtClean="0"/>
              <a:t>-</a:t>
            </a:r>
            <a:r>
              <a:rPr lang="ru-RU" sz="2000" dirty="0" smtClean="0">
                <a:solidFill>
                  <a:srgbClr val="002060"/>
                </a:solidFill>
              </a:rPr>
              <a:t>на обработанную клеем верхнюю часть стебелька-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накручиваем спиралью бутон.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18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54600" y="1854200"/>
            <a:ext cx="6969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200" y="707594"/>
            <a:ext cx="4342946" cy="5805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479800" y="0"/>
            <a:ext cx="425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Вот что получилось: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32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231</Words>
  <Application>Microsoft Office PowerPoint</Application>
  <PresentationFormat>Широкоэкранный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14</cp:revision>
  <dcterms:created xsi:type="dcterms:W3CDTF">2020-04-13T12:03:52Z</dcterms:created>
  <dcterms:modified xsi:type="dcterms:W3CDTF">2020-04-14T04:58:06Z</dcterms:modified>
</cp:coreProperties>
</file>